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1D1E-2EAA-4CD3-84CA-92A82019EBC2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996-08DC-4A20-B623-2AE546B937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1D1E-2EAA-4CD3-84CA-92A82019EBC2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996-08DC-4A20-B623-2AE546B93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1D1E-2EAA-4CD3-84CA-92A82019EBC2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996-08DC-4A20-B623-2AE546B93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1D1E-2EAA-4CD3-84CA-92A82019EBC2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996-08DC-4A20-B623-2AE546B93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1D1E-2EAA-4CD3-84CA-92A82019EBC2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996-08DC-4A20-B623-2AE546B937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1D1E-2EAA-4CD3-84CA-92A82019EBC2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996-08DC-4A20-B623-2AE546B93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1D1E-2EAA-4CD3-84CA-92A82019EBC2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996-08DC-4A20-B623-2AE546B93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1D1E-2EAA-4CD3-84CA-92A82019EBC2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996-08DC-4A20-B623-2AE546B93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1D1E-2EAA-4CD3-84CA-92A82019EBC2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996-08DC-4A20-B623-2AE546B93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1D1E-2EAA-4CD3-84CA-92A82019EBC2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996-08DC-4A20-B623-2AE546B93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1D1E-2EAA-4CD3-84CA-92A82019EBC2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7F6996-08DC-4A20-B623-2AE546B937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851D1E-2EAA-4CD3-84CA-92A82019EBC2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7F6996-08DC-4A20-B623-2AE546B937C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Drug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B050"/>
                </a:solidFill>
              </a:rPr>
              <a:t>DRUG</a:t>
            </a:r>
            <a:r>
              <a:rPr lang="en-US" dirty="0" smtClean="0"/>
              <a:t> - is any chemical substance that causes a change in a person’s physical or psychological state.</a:t>
            </a:r>
          </a:p>
          <a:p>
            <a:endParaRPr lang="en-US" dirty="0"/>
          </a:p>
          <a:p>
            <a:r>
              <a:rPr lang="en-US" dirty="0" smtClean="0"/>
              <a:t>Can food do the same thing?  </a:t>
            </a:r>
          </a:p>
          <a:p>
            <a:r>
              <a:rPr lang="en-US" dirty="0" smtClean="0"/>
              <a:t>How/why are drugs different?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6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B050"/>
                </a:solidFill>
              </a:rPr>
              <a:t>SIDE EFFECT- </a:t>
            </a:r>
            <a:r>
              <a:rPr lang="en-US" dirty="0" smtClean="0"/>
              <a:t>is any effect that is caused by a drug and that is different from the drug’s intended effect.</a:t>
            </a:r>
          </a:p>
          <a:p>
            <a:pPr lvl="1"/>
            <a:r>
              <a:rPr lang="en-US" dirty="0" smtClean="0"/>
              <a:t>Most medicine will list side effects</a:t>
            </a:r>
          </a:p>
          <a:p>
            <a:pPr lvl="1"/>
            <a:r>
              <a:rPr lang="en-US" dirty="0" smtClean="0"/>
              <a:t>Often dry mouth, drowsiness or headache are the worst of the side effects</a:t>
            </a:r>
          </a:p>
          <a:p>
            <a:r>
              <a:rPr lang="en-US" dirty="0" smtClean="0"/>
              <a:t>In some cases more serious side effects may occur</a:t>
            </a:r>
          </a:p>
          <a:p>
            <a:pPr lvl="1"/>
            <a:r>
              <a:rPr lang="en-US" dirty="0" smtClean="0"/>
              <a:t>Nausea, dizziness, exhaustion, hair loss.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95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Allergies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drug allergy is a reaction to a medicine that causes a bad reaction.</a:t>
            </a:r>
          </a:p>
          <a:p>
            <a:r>
              <a:rPr lang="en-US" dirty="0" smtClean="0"/>
              <a:t>Some are as minor as a rash or as serious as the inability to breathe.</a:t>
            </a:r>
          </a:p>
          <a:p>
            <a:r>
              <a:rPr lang="en-US" dirty="0" smtClean="0"/>
              <a:t>The only way to know if you are allergic to a drug is if you have taken it and have reacted to it.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242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Tolerance is the body’s ability to resist the effect of a drug.</a:t>
            </a:r>
          </a:p>
          <a:p>
            <a:pPr lvl="1"/>
            <a:r>
              <a:rPr lang="en-US" dirty="0" smtClean="0"/>
              <a:t>The more/longer you take a medicine the weaker the effect.</a:t>
            </a:r>
          </a:p>
          <a:p>
            <a:r>
              <a:rPr lang="en-US" dirty="0" smtClean="0"/>
              <a:t>Can sometimes lead to an overdose-taking of a larger amount of a drug than a persons body can safely process</a:t>
            </a:r>
          </a:p>
          <a:p>
            <a:pPr lvl="1"/>
            <a:r>
              <a:rPr lang="en-US" dirty="0" smtClean="0"/>
              <a:t>Can result in a coma, brain damage, or even death.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8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Drugs Enter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all drugs you take into your body end up in your bloodstream.</a:t>
            </a:r>
          </a:p>
          <a:p>
            <a:endParaRPr lang="en-US" dirty="0"/>
          </a:p>
          <a:p>
            <a:r>
              <a:rPr lang="en-US" dirty="0" smtClean="0"/>
              <a:t>Some drugs will not enter the bloodstream</a:t>
            </a:r>
          </a:p>
          <a:p>
            <a:pPr lvl="1"/>
            <a:r>
              <a:rPr lang="en-US" dirty="0" smtClean="0"/>
              <a:t>Things like ointments and eardrops.</a:t>
            </a:r>
          </a:p>
          <a:p>
            <a:pPr lvl="1"/>
            <a:r>
              <a:rPr lang="en-US" dirty="0" smtClean="0"/>
              <a:t>Treat the specific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1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Drugs Enter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Drugs entering the bloodstream</a:t>
            </a:r>
          </a:p>
          <a:p>
            <a:r>
              <a:rPr lang="en-US" dirty="0" smtClean="0"/>
              <a:t>Transdermal patches allow drugs to be absorbed into the bloodstream through the skin.</a:t>
            </a:r>
          </a:p>
          <a:p>
            <a:endParaRPr lang="en-US" dirty="0"/>
          </a:p>
          <a:p>
            <a:r>
              <a:rPr lang="en-US" dirty="0" smtClean="0"/>
              <a:t>Examples?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2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Drugs Enter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Drugs entering the bloodstream</a:t>
            </a:r>
          </a:p>
          <a:p>
            <a:r>
              <a:rPr lang="en-US" dirty="0" smtClean="0"/>
              <a:t>Drugs that are smoked or inhaled are absorbed into the bloodstream through vessels in the lungs.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Examples?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36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Drugs Enter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Drugs entering the bloodstream</a:t>
            </a:r>
          </a:p>
          <a:p>
            <a:r>
              <a:rPr lang="en-US" dirty="0" smtClean="0"/>
              <a:t>Swallowed drugs travel through the stomach and intestines where the drugs are absorbed into the bloodstream through blood vessels in the intestines.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Examples?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99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Drugs Enter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Drugs entering the bloodstream</a:t>
            </a:r>
          </a:p>
          <a:p>
            <a:r>
              <a:rPr lang="en-US" dirty="0" smtClean="0"/>
              <a:t>Injected via a hypodermic needle.  </a:t>
            </a:r>
          </a:p>
          <a:p>
            <a:r>
              <a:rPr lang="en-US" dirty="0" smtClean="0"/>
              <a:t>These enter the bloodstream more quickly and will have a stronger effect than other drugs.</a:t>
            </a:r>
          </a:p>
          <a:p>
            <a:endParaRPr lang="en-US" dirty="0"/>
          </a:p>
          <a:p>
            <a:r>
              <a:rPr lang="en-US" dirty="0" smtClean="0"/>
              <a:t>Examples?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04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Drugs as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MEDICINE</a:t>
            </a:r>
            <a:r>
              <a:rPr lang="en-US" dirty="0" smtClean="0"/>
              <a:t>- is any drug that is used to cure, prevent, or treat illnesses or discomfort.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PRESCRIPTION MEDICINE- </a:t>
            </a:r>
            <a:r>
              <a:rPr lang="en-US" dirty="0" smtClean="0"/>
              <a:t>is medicine that can only be bought only with a written order from a doctor.</a:t>
            </a:r>
          </a:p>
          <a:p>
            <a:pPr lvl="1"/>
            <a:r>
              <a:rPr lang="en-US" dirty="0" smtClean="0"/>
              <a:t>Will come in certain amounts, and will have directions for use (how much, how often)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89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 the Counter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OVER-THE-COUNTER MEDICINE- </a:t>
            </a:r>
            <a:r>
              <a:rPr lang="en-US" dirty="0" smtClean="0"/>
              <a:t>(OTC) is any medicine that can be bought without a prescription. </a:t>
            </a:r>
          </a:p>
          <a:p>
            <a:r>
              <a:rPr lang="en-US" dirty="0" smtClean="0"/>
              <a:t>Even though they are safe to sell over the counter they must be taken as written on the label (How much, How Often)</a:t>
            </a:r>
            <a:endParaRPr lang="en-US" dirty="0"/>
          </a:p>
          <a:p>
            <a:pPr lvl="1"/>
            <a:r>
              <a:rPr lang="en-US" dirty="0" smtClean="0"/>
              <a:t>More does not mean it will work quicker/better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Examples?</a:t>
            </a:r>
          </a:p>
        </p:txBody>
      </p:sp>
    </p:spTree>
    <p:extLst>
      <p:ext uri="{BB962C8B-B14F-4D97-AF65-F5344CB8AC3E}">
        <p14:creationId xmlns:p14="http://schemas.microsoft.com/office/powerpoint/2010/main" val="151314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more than one drug may alter the effect of a drug to an unexpected effect.</a:t>
            </a:r>
          </a:p>
          <a:p>
            <a:r>
              <a:rPr lang="en-US" dirty="0" smtClean="0"/>
              <a:t>Drug interactions can cause serious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4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509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What is a Drug</vt:lpstr>
      <vt:lpstr>How Drugs Enter the Body</vt:lpstr>
      <vt:lpstr>How Drugs Enter the Body</vt:lpstr>
      <vt:lpstr>How Drugs Enter the Body</vt:lpstr>
      <vt:lpstr>How Drugs Enter the Body</vt:lpstr>
      <vt:lpstr>How Drugs Enter the Body</vt:lpstr>
      <vt:lpstr>Using Drugs as Medicine</vt:lpstr>
      <vt:lpstr>Over the Counter Medicine</vt:lpstr>
      <vt:lpstr>Drug Interactions</vt:lpstr>
      <vt:lpstr>Side Effects</vt:lpstr>
      <vt:lpstr>Drug Allergies</vt:lpstr>
      <vt:lpstr>Tolerance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Drugs</dc:title>
  <dc:creator>Eric Wolters</dc:creator>
  <cp:lastModifiedBy>Eric Wolters</cp:lastModifiedBy>
  <cp:revision>12</cp:revision>
  <dcterms:created xsi:type="dcterms:W3CDTF">2019-02-04T03:13:13Z</dcterms:created>
  <dcterms:modified xsi:type="dcterms:W3CDTF">2019-02-04T04:34:10Z</dcterms:modified>
</cp:coreProperties>
</file>