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4777909-0063-4993-A26C-4EAC2EC5BF16}" type="datetimeFigureOut">
              <a:rPr lang="en-US" smtClean="0"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4F27EC1-5A42-48DF-8A92-5D3E0A9C94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Understanding Your Emotions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1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Emotional Needs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 NEEDS- needs that affect a person’s feelings and sense of well-being</a:t>
            </a:r>
          </a:p>
          <a:p>
            <a:r>
              <a:rPr lang="en-US" dirty="0" smtClean="0"/>
              <a:t>The need to love and be loved</a:t>
            </a:r>
          </a:p>
          <a:p>
            <a:r>
              <a:rPr lang="en-US" dirty="0" smtClean="0"/>
              <a:t>The need to belong</a:t>
            </a:r>
          </a:p>
          <a:p>
            <a:r>
              <a:rPr lang="en-US" dirty="0" smtClean="0"/>
              <a:t>The need to make a difference in the world</a:t>
            </a:r>
          </a:p>
          <a:p>
            <a:pPr lvl="1"/>
            <a:r>
              <a:rPr lang="en-US" dirty="0" smtClean="0"/>
              <a:t>Do something that matters and be valued for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Emotional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your emotional needs:</a:t>
            </a:r>
          </a:p>
          <a:p>
            <a:r>
              <a:rPr lang="en-US" dirty="0" smtClean="0"/>
              <a:t>To be loved spend time with those who care about you.</a:t>
            </a:r>
          </a:p>
          <a:p>
            <a:r>
              <a:rPr lang="en-US" dirty="0" smtClean="0"/>
              <a:t>To belong be part of your family, join a group or club or sport</a:t>
            </a:r>
          </a:p>
          <a:p>
            <a:r>
              <a:rPr lang="en-US" dirty="0" smtClean="0"/>
              <a:t>To make a difference help out in your community or do things to help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6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EMOTIONS- Feelings such as love, joy and fear.</a:t>
            </a:r>
          </a:p>
          <a:p>
            <a:r>
              <a:rPr lang="en-US" dirty="0" smtClean="0"/>
              <a:t>Almost every life experience has an emotional reaction.</a:t>
            </a:r>
          </a:p>
          <a:p>
            <a:r>
              <a:rPr lang="en-US" dirty="0" smtClean="0"/>
              <a:t>Emotions can be hard to understand and recognize.</a:t>
            </a:r>
          </a:p>
          <a:p>
            <a:r>
              <a:rPr lang="en-US" dirty="0" smtClean="0"/>
              <a:t>Emotions are not good or bad.</a:t>
            </a:r>
          </a:p>
          <a:p>
            <a:pPr lvl="1"/>
            <a:r>
              <a:rPr lang="en-US" dirty="0" smtClean="0"/>
              <a:t>It is how you deal with them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C:\Users\ericwolters\AppData\Local\Microsoft\Windows\Temporary Internet Files\Content.IE5\R38CMSAR\Dibujo.[1].bmp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4380" y="2312988"/>
            <a:ext cx="3240765" cy="349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57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Emotions</a:t>
            </a:r>
            <a:endParaRPr lang="en-US" dirty="0"/>
          </a:p>
        </p:txBody>
      </p:sp>
      <p:pic>
        <p:nvPicPr>
          <p:cNvPr id="8" name="Picture 2" descr="C:\Users\ericwolters\AppData\Local\Microsoft\Windows\Temporary Internet Files\Content.IE5\R26EZP1R\emotion[1]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988" y="2782135"/>
            <a:ext cx="3419475" cy="255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All emotions are normal and healthy.</a:t>
            </a:r>
          </a:p>
          <a:p>
            <a:pPr lvl="1"/>
            <a:r>
              <a:rPr lang="en-US" dirty="0" smtClean="0"/>
              <a:t>Even the unpleasant ones.</a:t>
            </a:r>
          </a:p>
          <a:p>
            <a:r>
              <a:rPr lang="en-US" dirty="0" smtClean="0"/>
              <a:t>Learning to express and manage your emotions in a healthy way is important.	</a:t>
            </a:r>
          </a:p>
          <a:p>
            <a:pPr lvl="1"/>
            <a:r>
              <a:rPr lang="en-US" dirty="0" smtClean="0"/>
              <a:t>Be able to express them in ways that won’t hurt you or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2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Emotions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MOOD SWINGS- frequent changes in emotional state.</a:t>
            </a:r>
          </a:p>
          <a:p>
            <a:r>
              <a:rPr lang="en-US" dirty="0" smtClean="0"/>
              <a:t>Normal among teens preteens.</a:t>
            </a:r>
          </a:p>
          <a:p>
            <a:r>
              <a:rPr lang="en-US" dirty="0" smtClean="0"/>
              <a:t>Causes include</a:t>
            </a:r>
          </a:p>
          <a:p>
            <a:pPr lvl="1"/>
            <a:r>
              <a:rPr lang="en-US" dirty="0" smtClean="0"/>
              <a:t>Hormone level changes</a:t>
            </a:r>
          </a:p>
          <a:p>
            <a:pPr lvl="1"/>
            <a:r>
              <a:rPr lang="en-US" dirty="0" smtClean="0"/>
              <a:t>Worries and concerns.</a:t>
            </a:r>
            <a:endParaRPr lang="en-US" dirty="0"/>
          </a:p>
        </p:txBody>
      </p:sp>
      <p:pic>
        <p:nvPicPr>
          <p:cNvPr id="7" name="Picture 3" descr="C:\Users\ericwolters\AppData\Local\Microsoft\Windows\Temporary Internet Files\Content.IE5\R38CMSAR\emotions[1]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2335427"/>
            <a:ext cx="3419475" cy="344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97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Anxiety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ANXIETY- a state of uneasiness</a:t>
            </a:r>
          </a:p>
          <a:p>
            <a:r>
              <a:rPr lang="en-US" dirty="0" smtClean="0"/>
              <a:t>A form or stress</a:t>
            </a:r>
          </a:p>
          <a:p>
            <a:r>
              <a:rPr lang="en-US" dirty="0" smtClean="0"/>
              <a:t>A little anxiety can be a good thing</a:t>
            </a:r>
          </a:p>
          <a:p>
            <a:pPr lvl="1"/>
            <a:r>
              <a:rPr lang="en-US" dirty="0" smtClean="0"/>
              <a:t>Gives you energy</a:t>
            </a:r>
          </a:p>
          <a:p>
            <a:r>
              <a:rPr lang="en-US" dirty="0" smtClean="0"/>
              <a:t>Too Much anxiety can be harmful</a:t>
            </a:r>
          </a:p>
          <a:p>
            <a:pPr lvl="1"/>
            <a:r>
              <a:rPr lang="en-US" dirty="0" smtClean="0"/>
              <a:t>Interfere with eating and sleeping</a:t>
            </a:r>
            <a:endParaRPr lang="en-US" dirty="0"/>
          </a:p>
        </p:txBody>
      </p:sp>
      <p:pic>
        <p:nvPicPr>
          <p:cNvPr id="3075" name="Picture 3" descr="C:\Users\ericwolters\AppData\Local\Microsoft\Windows\Temporary Internet Files\Content.IE5\009XPUS8\Picture_testanxiety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1709702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ricwolters\AppData\Local\Microsoft\Windows\Temporary Internet Files\Content.IE5\R38CMSAR\School_Phobia_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0"/>
            <a:ext cx="1696022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135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Healthful ways to deal with anxiety</a:t>
            </a:r>
          </a:p>
          <a:p>
            <a:pPr lvl="1"/>
            <a:r>
              <a:rPr lang="en-US" dirty="0" smtClean="0"/>
              <a:t>Talking with others</a:t>
            </a:r>
          </a:p>
          <a:p>
            <a:pPr lvl="1"/>
            <a:r>
              <a:rPr lang="en-US" dirty="0" smtClean="0"/>
              <a:t>Writing about feelings in a journal</a:t>
            </a:r>
          </a:p>
          <a:p>
            <a:pPr lvl="1"/>
            <a:r>
              <a:rPr lang="en-US" dirty="0" smtClean="0"/>
              <a:t>Physical activity</a:t>
            </a:r>
          </a:p>
          <a:p>
            <a:r>
              <a:rPr lang="en-US" dirty="0" smtClean="0"/>
              <a:t>Running away from the cause of the anxiety is not helpful.</a:t>
            </a:r>
          </a:p>
          <a:p>
            <a:pPr lvl="1"/>
            <a:r>
              <a:rPr lang="en-US" dirty="0" smtClean="0"/>
              <a:t>Facing the situation may develop skills that will help you deal with similar situations.</a:t>
            </a:r>
          </a:p>
        </p:txBody>
      </p:sp>
    </p:spTree>
    <p:extLst>
      <p:ext uri="{BB962C8B-B14F-4D97-AF65-F5344CB8AC3E}">
        <p14:creationId xmlns:p14="http://schemas.microsoft.com/office/powerpoint/2010/main" val="121002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Anger can be a tough emotion to deal with.</a:t>
            </a:r>
          </a:p>
          <a:p>
            <a:pPr lvl="1"/>
            <a:r>
              <a:rPr lang="en-US" dirty="0" smtClean="0"/>
              <a:t>When angry you may tend to lash out at what is causing the anger.</a:t>
            </a:r>
          </a:p>
          <a:p>
            <a:pPr lvl="2"/>
            <a:r>
              <a:rPr lang="en-US" dirty="0" smtClean="0"/>
              <a:t>Can be helpful in self defense situations</a:t>
            </a:r>
          </a:p>
          <a:p>
            <a:r>
              <a:rPr lang="en-US" dirty="0" smtClean="0"/>
              <a:t>Anger is not a bad emotion</a:t>
            </a:r>
          </a:p>
          <a:p>
            <a:pPr lvl="1"/>
            <a:r>
              <a:rPr lang="en-US" dirty="0" smtClean="0"/>
              <a:t>Does not need to be hidden</a:t>
            </a:r>
          </a:p>
          <a:p>
            <a:pPr lvl="1"/>
            <a:r>
              <a:rPr lang="en-US" dirty="0" smtClean="0"/>
              <a:t>Need to find ways to express it in a way that does not hurt yourself or others.</a:t>
            </a:r>
          </a:p>
          <a:p>
            <a:pPr lvl="2"/>
            <a:r>
              <a:rPr lang="en-US" dirty="0" smtClean="0"/>
              <a:t>Think about what is causing the anger and find a solution.</a:t>
            </a:r>
          </a:p>
          <a:p>
            <a:pPr lvl="2"/>
            <a:r>
              <a:rPr lang="en-US" dirty="0" smtClean="0"/>
              <a:t>Find ways to relax if there is no real cause</a:t>
            </a:r>
          </a:p>
          <a:p>
            <a:pPr lvl="2"/>
            <a:endParaRPr lang="en-US" dirty="0"/>
          </a:p>
        </p:txBody>
      </p:sp>
      <p:pic>
        <p:nvPicPr>
          <p:cNvPr id="4100" name="Picture 4" descr="C:\Users\ericwolters\AppData\Local\Microsoft\Windows\Temporary Internet Files\Content.IE5\R38CMSAR\angry-fac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4078" y="401782"/>
            <a:ext cx="21011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1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Defense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mechanisms are strategies people use to deal with emotions</a:t>
            </a:r>
          </a:p>
          <a:p>
            <a:pPr lvl="1"/>
            <a:r>
              <a:rPr lang="en-US" dirty="0" smtClean="0"/>
              <a:t>Shift focus away from emotions you do not want to deal with.</a:t>
            </a:r>
          </a:p>
          <a:p>
            <a:pPr lvl="1"/>
            <a:r>
              <a:rPr lang="en-US" dirty="0" smtClean="0"/>
              <a:t>Some are helpful while others can be harmful.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Defense Mechanisms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Denial</a:t>
            </a:r>
          </a:p>
          <a:p>
            <a:pPr lvl="1"/>
            <a:r>
              <a:rPr lang="en-US" dirty="0" smtClean="0"/>
              <a:t>You refuse to face a feeling you do not want to accept.</a:t>
            </a:r>
          </a:p>
          <a:p>
            <a:r>
              <a:rPr lang="en-US" dirty="0" smtClean="0"/>
              <a:t>Projection</a:t>
            </a:r>
          </a:p>
          <a:p>
            <a:pPr lvl="1"/>
            <a:r>
              <a:rPr lang="en-US" dirty="0" smtClean="0"/>
              <a:t>You pretend someone else is having these feelings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Displacement</a:t>
            </a:r>
          </a:p>
          <a:p>
            <a:pPr lvl="1"/>
            <a:r>
              <a:rPr lang="en-US" dirty="0" smtClean="0"/>
              <a:t>You take the feelings out on someone other than the person who hurt you</a:t>
            </a:r>
          </a:p>
          <a:p>
            <a:r>
              <a:rPr lang="en-US" dirty="0" smtClean="0"/>
              <a:t>Sublimation</a:t>
            </a:r>
          </a:p>
          <a:p>
            <a:pPr lvl="1"/>
            <a:r>
              <a:rPr lang="en-US" dirty="0" smtClean="0"/>
              <a:t>You redirect your feelings into some other more positive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6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276</TotalTime>
  <Words>450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Understanding Your Emotions</vt:lpstr>
      <vt:lpstr>What are Emotions</vt:lpstr>
      <vt:lpstr>What are Emotions</vt:lpstr>
      <vt:lpstr>What Are Emotions </vt:lpstr>
      <vt:lpstr>Dealing With Anxiety</vt:lpstr>
      <vt:lpstr>Dealing With Anxiety</vt:lpstr>
      <vt:lpstr>Dealing with Anger</vt:lpstr>
      <vt:lpstr>Defense Mechanisms</vt:lpstr>
      <vt:lpstr>Defense Mechanisms</vt:lpstr>
      <vt:lpstr>Your Emotional Needs</vt:lpstr>
      <vt:lpstr>Your Emotional Needs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Your Emotions</dc:title>
  <dc:creator>Eric Wolters</dc:creator>
  <cp:lastModifiedBy>Eric Wolters</cp:lastModifiedBy>
  <cp:revision>22</cp:revision>
  <dcterms:created xsi:type="dcterms:W3CDTF">2015-04-23T16:57:18Z</dcterms:created>
  <dcterms:modified xsi:type="dcterms:W3CDTF">2015-04-29T15:54:32Z</dcterms:modified>
</cp:coreProperties>
</file>