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2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9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3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8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0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0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5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3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9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7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9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A5E6F-3DBB-4CD8-AA8E-12058534568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E6C5-817E-4742-82C5-78015CC8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2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cer.org/healthy/stay-away-from-tobacco/cigarette-calculato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 Abuse and Addiction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DRUG ADDICTION- the uncontrollable use of a drug.</a:t>
            </a:r>
          </a:p>
          <a:p>
            <a:r>
              <a:rPr lang="en-US" dirty="0" smtClean="0"/>
              <a:t>Addiction usually starts with DRUG ABUSE- the misuse of a drug on purpose of the use of any illegal drug.</a:t>
            </a:r>
          </a:p>
          <a:p>
            <a:endParaRPr lang="en-US" dirty="0" smtClean="0"/>
          </a:p>
          <a:p>
            <a:r>
              <a:rPr lang="en-US" dirty="0" smtClean="0"/>
              <a:t>Those who are addicted can not control their use because they have become dependent on the drug</a:t>
            </a:r>
          </a:p>
          <a:p>
            <a:pPr lvl="1"/>
            <a:r>
              <a:rPr lang="en-US" dirty="0" smtClean="0"/>
              <a:t>They need the drug in order to function properly. </a:t>
            </a:r>
          </a:p>
          <a:p>
            <a:r>
              <a:rPr lang="en-US" dirty="0" smtClean="0"/>
              <a:t>Two types of dependence Physical and Psychological</a:t>
            </a:r>
          </a:p>
          <a:p>
            <a:r>
              <a:rPr lang="en-US" dirty="0" smtClean="0"/>
              <a:t>Addicted people usually have both.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633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Addiction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Experimentation</a:t>
            </a:r>
          </a:p>
          <a:p>
            <a:r>
              <a:rPr lang="en-US" dirty="0" smtClean="0"/>
              <a:t>2. Using the drug every now and then</a:t>
            </a:r>
          </a:p>
          <a:p>
            <a:r>
              <a:rPr lang="en-US" dirty="0" smtClean="0"/>
              <a:t>3. Craving and seeking out the drug</a:t>
            </a:r>
          </a:p>
          <a:p>
            <a:r>
              <a:rPr lang="en-US" dirty="0" smtClean="0"/>
              <a:t>4. Using the drug very often</a:t>
            </a:r>
          </a:p>
          <a:p>
            <a:r>
              <a:rPr lang="en-US" dirty="0" smtClean="0"/>
              <a:t>5. Addiction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9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PHYSICAL DEPENDENCE- is the body’s chemical need for a drug.</a:t>
            </a:r>
          </a:p>
          <a:p>
            <a:r>
              <a:rPr lang="en-US" dirty="0" smtClean="0"/>
              <a:t>Dependence on a drug changes the levels of certain chemicals in a person’s body and makes the body need it to function properly</a:t>
            </a:r>
          </a:p>
          <a:p>
            <a:endParaRPr lang="en-US" dirty="0"/>
          </a:p>
          <a:p>
            <a:r>
              <a:rPr lang="en-US" dirty="0" smtClean="0"/>
              <a:t>Addicted people may go through WITHDRAWAL when they stop taking a drug.</a:t>
            </a:r>
          </a:p>
          <a:p>
            <a:r>
              <a:rPr lang="en-US" dirty="0" smtClean="0"/>
              <a:t>Negative symptoms of withdrawal include</a:t>
            </a:r>
          </a:p>
          <a:p>
            <a:pPr lvl="1"/>
            <a:r>
              <a:rPr lang="en-US" dirty="0" smtClean="0"/>
              <a:t>Anxiety, fever, cramps, nausea, trembling, and seizures</a:t>
            </a:r>
          </a:p>
          <a:p>
            <a:pPr lvl="1"/>
            <a:r>
              <a:rPr lang="en-US" dirty="0" smtClean="0"/>
              <a:t>Alcohol, tobacco and heroin are common for causing physical dependence and withdrawal.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7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DEPENDENCE- is a persons emotional or mental need for a drug.</a:t>
            </a:r>
          </a:p>
          <a:p>
            <a:r>
              <a:rPr lang="en-US" dirty="0" smtClean="0"/>
              <a:t>Tend to have strong cravings for the drug.</a:t>
            </a:r>
          </a:p>
          <a:p>
            <a:r>
              <a:rPr lang="en-US" dirty="0" smtClean="0"/>
              <a:t>Rely on the drug to control emotions or escape from problems.</a:t>
            </a:r>
          </a:p>
          <a:p>
            <a:r>
              <a:rPr lang="en-US" dirty="0" smtClean="0"/>
              <a:t>Physical withdrawal symptoms may also occur</a:t>
            </a:r>
          </a:p>
          <a:p>
            <a:pPr lvl="1"/>
            <a:r>
              <a:rPr lang="en-US" dirty="0" smtClean="0"/>
              <a:t>Depression, nervousness, sleeplessness, and irritability, </a:t>
            </a:r>
          </a:p>
          <a:p>
            <a:r>
              <a:rPr lang="en-US" dirty="0" smtClean="0"/>
              <a:t>Marijuana, LSD, Ecstasy commonly create a psychological dependence.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9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Addictions and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are addicted tend to have mood swings</a:t>
            </a:r>
          </a:p>
          <a:p>
            <a:r>
              <a:rPr lang="en-US" dirty="0" smtClean="0"/>
              <a:t>Trying to talk with addicted people can be difficult</a:t>
            </a:r>
          </a:p>
          <a:p>
            <a:r>
              <a:rPr lang="en-US" dirty="0" smtClean="0"/>
              <a:t>Often times are irritable which leads to arguments possibly leading to violence</a:t>
            </a:r>
          </a:p>
          <a:p>
            <a:r>
              <a:rPr lang="en-US" dirty="0" smtClean="0"/>
              <a:t>Addicted people may lie to friends </a:t>
            </a:r>
            <a:r>
              <a:rPr lang="en-US" smtClean="0"/>
              <a:t>and family.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Problems Due to Drug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Drug addiction can cause difficulty focusing on anything other than the drug.</a:t>
            </a:r>
          </a:p>
          <a:p>
            <a:r>
              <a:rPr lang="en-US" dirty="0" smtClean="0"/>
              <a:t>School performance almost always gets worse</a:t>
            </a:r>
          </a:p>
          <a:p>
            <a:r>
              <a:rPr lang="en-US" dirty="0" smtClean="0"/>
              <a:t>Poor performance can lead to various consequences</a:t>
            </a:r>
          </a:p>
          <a:p>
            <a:pPr lvl="1"/>
            <a:r>
              <a:rPr lang="en-US" dirty="0" smtClean="0"/>
              <a:t>Failure, </a:t>
            </a:r>
          </a:p>
          <a:p>
            <a:pPr lvl="1"/>
            <a:r>
              <a:rPr lang="en-US" dirty="0" smtClean="0"/>
              <a:t>having to repeat a grade/class</a:t>
            </a:r>
          </a:p>
          <a:p>
            <a:pPr lvl="1"/>
            <a:r>
              <a:rPr lang="en-US" dirty="0" smtClean="0"/>
              <a:t>Expulsion</a:t>
            </a:r>
          </a:p>
          <a:p>
            <a:r>
              <a:rPr lang="en-US" dirty="0" smtClean="0"/>
              <a:t>Can lead to later in life issues </a:t>
            </a:r>
          </a:p>
          <a:p>
            <a:pPr lvl="1"/>
            <a:r>
              <a:rPr lang="en-US" dirty="0" smtClean="0"/>
              <a:t>Getting jobs</a:t>
            </a:r>
          </a:p>
          <a:p>
            <a:pPr lvl="1"/>
            <a:r>
              <a:rPr lang="en-US" dirty="0" smtClean="0"/>
              <a:t>Getting into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5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Drug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addiction can be an expensive problem</a:t>
            </a:r>
          </a:p>
          <a:p>
            <a:r>
              <a:rPr lang="en-US" dirty="0" smtClean="0"/>
              <a:t>Drugs usually have a high cost</a:t>
            </a:r>
          </a:p>
          <a:p>
            <a:pPr lvl="1"/>
            <a:r>
              <a:rPr lang="en-US" dirty="0" smtClean="0"/>
              <a:t>Some may cost hundreds of dollars a DAY</a:t>
            </a:r>
          </a:p>
          <a:p>
            <a:r>
              <a:rPr lang="en-US" dirty="0" smtClean="0"/>
              <a:t>Many drug addicted people have problems holding jobs</a:t>
            </a:r>
          </a:p>
          <a:p>
            <a:pPr lvl="1"/>
            <a:r>
              <a:rPr lang="en-US" dirty="0" smtClean="0"/>
              <a:t>Look elsewhere to get money</a:t>
            </a:r>
          </a:p>
          <a:p>
            <a:pPr lvl="1"/>
            <a:r>
              <a:rPr lang="en-US" dirty="0" smtClean="0"/>
              <a:t>Stealing from family and friends</a:t>
            </a:r>
          </a:p>
          <a:p>
            <a:pPr lvl="1"/>
            <a:r>
              <a:rPr lang="en-US" dirty="0" smtClean="0"/>
              <a:t>Can lead to more serious crimes like burglary and robbery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2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Drug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Cigarettes $11.50 a pack</a:t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www.cancer.org/healthy/stay-away-from-tobacco/cigarette-calculator.html</a:t>
            </a:r>
            <a:endParaRPr lang="en-US" dirty="0" smtClean="0"/>
          </a:p>
          <a:p>
            <a:r>
              <a:rPr lang="en-US" dirty="0" smtClean="0"/>
              <a:t>Cocaine $2,500 a month</a:t>
            </a:r>
          </a:p>
        </p:txBody>
      </p:sp>
    </p:spTree>
    <p:extLst>
      <p:ext uri="{BB962C8B-B14F-4D97-AF65-F5344CB8AC3E}">
        <p14:creationId xmlns:p14="http://schemas.microsoft.com/office/powerpoint/2010/main" val="31372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410</Words>
  <Application>Microsoft Office PowerPoint</Application>
  <PresentationFormat>Custom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Drug Abuse and Addiction</vt:lpstr>
      <vt:lpstr>Drug Addiction</vt:lpstr>
      <vt:lpstr>How Addiction Happens</vt:lpstr>
      <vt:lpstr>Physical Dependence</vt:lpstr>
      <vt:lpstr>Psychological Dependence</vt:lpstr>
      <vt:lpstr>Drug Addictions and Relationships</vt:lpstr>
      <vt:lpstr>School Problems Due to Drug Addiction</vt:lpstr>
      <vt:lpstr>The Cost of Drug Addiction</vt:lpstr>
      <vt:lpstr>The Cost of Drug addiction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Abuse and Addiction</dc:title>
  <dc:creator>Eric Wolters</dc:creator>
  <cp:lastModifiedBy>Eric Wolters</cp:lastModifiedBy>
  <cp:revision>5</cp:revision>
  <dcterms:created xsi:type="dcterms:W3CDTF">2019-02-07T17:34:50Z</dcterms:created>
  <dcterms:modified xsi:type="dcterms:W3CDTF">2019-02-08T04:19:50Z</dcterms:modified>
</cp:coreProperties>
</file>