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E9754F-D5F1-48E5-80C9-0A3F8FA9E737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EB9F6B-7D81-4AF2-AB7B-FF0631A1EE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Exercise and Diet Affect Fitness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 of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Mental and Emotional Benefits</a:t>
            </a:r>
          </a:p>
          <a:p>
            <a:r>
              <a:rPr lang="en-US" dirty="0" smtClean="0"/>
              <a:t>During exercise your body produces chemicals called endorphins that help </a:t>
            </a:r>
            <a:r>
              <a:rPr lang="en-US" dirty="0"/>
              <a:t>y</a:t>
            </a:r>
            <a:r>
              <a:rPr lang="en-US" dirty="0" smtClean="0"/>
              <a:t>ou feel calm.</a:t>
            </a:r>
          </a:p>
          <a:p>
            <a:r>
              <a:rPr lang="en-US" dirty="0" smtClean="0"/>
              <a:t>Exercise will also relieve the tension caused by stress.</a:t>
            </a:r>
          </a:p>
          <a:p>
            <a:r>
              <a:rPr lang="en-US" dirty="0" smtClean="0"/>
              <a:t>Exercise improves blood flow to the brain which will help you feel more awake and help you think more clearly.</a:t>
            </a:r>
          </a:p>
          <a:p>
            <a:r>
              <a:rPr lang="en-US" dirty="0" smtClean="0"/>
              <a:t>As your fitness level increases your self esteem will also improve as you tend to feel better about yourself.</a:t>
            </a:r>
          </a:p>
          <a:p>
            <a:r>
              <a:rPr lang="en-US" dirty="0" smtClean="0"/>
              <a:t>Your confidence in your abilities may also improve.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8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 of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Benefits</a:t>
            </a:r>
          </a:p>
          <a:p>
            <a:r>
              <a:rPr lang="en-US" dirty="0" smtClean="0"/>
              <a:t>Exercise gives you a chance to meet new people with similar interests.</a:t>
            </a:r>
          </a:p>
          <a:p>
            <a:pPr lvl="1"/>
            <a:r>
              <a:rPr lang="en-US" dirty="0" smtClean="0"/>
              <a:t>Teammates may become friends outside of the activity you are participating in.</a:t>
            </a:r>
          </a:p>
          <a:p>
            <a:r>
              <a:rPr lang="en-US" dirty="0" smtClean="0"/>
              <a:t>Participating in physical activity with others puts you in a group who also like physical activity.</a:t>
            </a:r>
          </a:p>
          <a:p>
            <a:pPr lvl="1"/>
            <a:r>
              <a:rPr lang="en-US" dirty="0" smtClean="0"/>
              <a:t>These people will encourage you to keep active and support you in your activities.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302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to Be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EXERCISE-</a:t>
            </a:r>
            <a:r>
              <a:rPr lang="en-US" dirty="0" smtClean="0"/>
              <a:t> is any activity that maintains or improves your physical fitness.</a:t>
            </a:r>
          </a:p>
          <a:p>
            <a:r>
              <a:rPr lang="en-US" dirty="0" smtClean="0"/>
              <a:t>To improve fitness you need to </a:t>
            </a:r>
            <a:r>
              <a:rPr lang="en-US" u="sng" dirty="0" smtClean="0"/>
              <a:t>OVERLOAD</a:t>
            </a:r>
            <a:r>
              <a:rPr lang="en-US" dirty="0" smtClean="0"/>
              <a:t> your body by exercising your body more than you normally do.</a:t>
            </a:r>
          </a:p>
        </p:txBody>
      </p:sp>
    </p:spTree>
    <p:extLst>
      <p:ext uri="{BB962C8B-B14F-4D97-AF65-F5344CB8AC3E}">
        <p14:creationId xmlns:p14="http://schemas.microsoft.com/office/powerpoint/2010/main" val="263577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anfare_x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 and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Overload tires your muscles and uses fuel so the muscles can do the work needed.</a:t>
            </a:r>
          </a:p>
          <a:p>
            <a:r>
              <a:rPr lang="en-US" dirty="0" smtClean="0"/>
              <a:t>During rest your muscles repair themselves and become stronger.  </a:t>
            </a:r>
          </a:p>
          <a:p>
            <a:r>
              <a:rPr lang="en-US" dirty="0" smtClean="0"/>
              <a:t>Overload followed by periods of rest prepares your body for harder exercise in the future.  </a:t>
            </a:r>
          </a:p>
          <a:p>
            <a:r>
              <a:rPr lang="en-US" dirty="0" smtClean="0"/>
              <a:t>Overload should be increased slowly.</a:t>
            </a:r>
          </a:p>
          <a:p>
            <a:r>
              <a:rPr lang="en-US" dirty="0" smtClean="0"/>
              <a:t>Too much overload too quick can cause injuries.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2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Correct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activities improve different components of fitness.</a:t>
            </a:r>
            <a:endParaRPr lang="en-US" dirty="0"/>
          </a:p>
          <a:p>
            <a:r>
              <a:rPr lang="en-US" dirty="0" smtClean="0"/>
              <a:t>What types activities would help improve the 5 components?</a:t>
            </a:r>
          </a:p>
          <a:p>
            <a:r>
              <a:rPr lang="en-US" dirty="0" smtClean="0"/>
              <a:t>Muscular Strength</a:t>
            </a:r>
          </a:p>
          <a:p>
            <a:r>
              <a:rPr lang="en-US" dirty="0" smtClean="0"/>
              <a:t>Muscular Endurance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Cardiorespiratory Endurance</a:t>
            </a:r>
          </a:p>
          <a:p>
            <a:r>
              <a:rPr lang="en-US" dirty="0" smtClean="0"/>
              <a:t>Body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5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Well to Exercise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get the most out of exercise you need to eat well.</a:t>
            </a:r>
          </a:p>
          <a:p>
            <a:r>
              <a:rPr lang="en-US" dirty="0" smtClean="0"/>
              <a:t>The food you eat becomes the fuel your body uses during exercise and recovery/rest.</a:t>
            </a:r>
          </a:p>
        </p:txBody>
      </p:sp>
    </p:spTree>
    <p:extLst>
      <p:ext uri="{BB962C8B-B14F-4D97-AF65-F5344CB8AC3E}">
        <p14:creationId xmlns:p14="http://schemas.microsoft.com/office/powerpoint/2010/main" val="417924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Well to Exercise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Fruits and vegetables are good for quick energy and provide vitamins and minerals</a:t>
            </a:r>
          </a:p>
          <a:p>
            <a:r>
              <a:rPr lang="en-US" dirty="0" smtClean="0"/>
              <a:t>Breads, grains and pastas provide carbohydrates which are used as energy for activity</a:t>
            </a:r>
          </a:p>
          <a:p>
            <a:r>
              <a:rPr lang="en-US" dirty="0" smtClean="0"/>
              <a:t>Lean </a:t>
            </a:r>
            <a:r>
              <a:rPr lang="en-US" dirty="0" smtClean="0"/>
              <a:t>meats </a:t>
            </a:r>
            <a:r>
              <a:rPr lang="en-US" dirty="0" smtClean="0"/>
              <a:t>and beans provide protein your body uses to build strong muscles.</a:t>
            </a:r>
          </a:p>
          <a:p>
            <a:r>
              <a:rPr lang="en-US" dirty="0" smtClean="0"/>
              <a:t>Dairy and green leafy vegetables provide calcium your body uses to build strong bones and muscle.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8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Well to Exercise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perform at your best during activity and exercise you need to give your body good fuel.</a:t>
            </a:r>
          </a:p>
          <a:p>
            <a:r>
              <a:rPr lang="en-US" dirty="0" smtClean="0"/>
              <a:t>Junk foods and high fat foods are not good sources of fuel.</a:t>
            </a:r>
          </a:p>
          <a:p>
            <a:pPr lvl="1"/>
            <a:r>
              <a:rPr lang="en-US" dirty="0" smtClean="0"/>
              <a:t>Some high sugar junk foods may provide a short quick boost of energy but the body will burn through and fuel it provides very quickly.  </a:t>
            </a:r>
          </a:p>
          <a:p>
            <a:r>
              <a:rPr lang="en-US" dirty="0" smtClean="0"/>
              <a:t>Not eating enough food will also cause you to not perform as well as your body will not have enough fuel and energy.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Benefits of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 of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Exercise will benefit all three areas of your health.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Regular exercise helps your overall physical fitness.</a:t>
            </a:r>
          </a:p>
          <a:p>
            <a:pPr lvl="1"/>
            <a:r>
              <a:rPr lang="en-US" dirty="0" smtClean="0"/>
              <a:t>You become stronger</a:t>
            </a:r>
          </a:p>
          <a:p>
            <a:pPr lvl="1"/>
            <a:r>
              <a:rPr lang="en-US" dirty="0" smtClean="0"/>
              <a:t>Your heart and lungs work better</a:t>
            </a:r>
          </a:p>
          <a:p>
            <a:pPr lvl="1"/>
            <a:r>
              <a:rPr lang="en-US" dirty="0" smtClean="0"/>
              <a:t>You become more flexible</a:t>
            </a:r>
          </a:p>
          <a:p>
            <a:pPr lvl="1"/>
            <a:r>
              <a:rPr lang="en-US" dirty="0" smtClean="0"/>
              <a:t>Body composition improves by burning fat and increasing muscle.</a:t>
            </a:r>
          </a:p>
          <a:p>
            <a:pPr lvl="1"/>
            <a:r>
              <a:rPr lang="en-US" dirty="0" smtClean="0"/>
              <a:t>Coordination can improve.</a:t>
            </a:r>
          </a:p>
        </p:txBody>
      </p:sp>
    </p:spTree>
    <p:extLst>
      <p:ext uri="{BB962C8B-B14F-4D97-AF65-F5344CB8AC3E}">
        <p14:creationId xmlns:p14="http://schemas.microsoft.com/office/powerpoint/2010/main" val="6056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518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Book Antiqua</vt:lpstr>
      <vt:lpstr>Lucida Sans</vt:lpstr>
      <vt:lpstr>Wingdings</vt:lpstr>
      <vt:lpstr>Wingdings 2</vt:lpstr>
      <vt:lpstr>Wingdings 3</vt:lpstr>
      <vt:lpstr>Apex</vt:lpstr>
      <vt:lpstr>How Exercise and Diet Affect Fitness</vt:lpstr>
      <vt:lpstr>Exercise to Be Fit</vt:lpstr>
      <vt:lpstr>Overload and Rest</vt:lpstr>
      <vt:lpstr>Choosing the Correct Activity</vt:lpstr>
      <vt:lpstr>Eating Well to Exercise Well</vt:lpstr>
      <vt:lpstr>Eating Well to Exercise Well</vt:lpstr>
      <vt:lpstr>Eating Well to Exercise Well</vt:lpstr>
      <vt:lpstr>The Benefits of Exercise</vt:lpstr>
      <vt:lpstr>The Benefits of Exercise</vt:lpstr>
      <vt:lpstr>The Benefits of Exercise</vt:lpstr>
      <vt:lpstr>The Benefits of Exercise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Exercise and Diet Affect Fitness</dc:title>
  <dc:creator>Eric Wolters</dc:creator>
  <cp:lastModifiedBy>Eric Wolters</cp:lastModifiedBy>
  <cp:revision>12</cp:revision>
  <dcterms:created xsi:type="dcterms:W3CDTF">2016-11-10T20:27:45Z</dcterms:created>
  <dcterms:modified xsi:type="dcterms:W3CDTF">2016-11-16T19:43:06Z</dcterms:modified>
</cp:coreProperties>
</file>