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20BDB-F176-40D7-9B6B-EB26EDA9383A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4A463-CCA2-4955-8FDC-E6EF7448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323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20BDB-F176-40D7-9B6B-EB26EDA9383A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4A463-CCA2-4955-8FDC-E6EF7448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217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20BDB-F176-40D7-9B6B-EB26EDA9383A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4A463-CCA2-4955-8FDC-E6EF7448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6496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20BDB-F176-40D7-9B6B-EB26EDA9383A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4A463-CCA2-4955-8FDC-E6EF74482CF3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20465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20BDB-F176-40D7-9B6B-EB26EDA9383A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4A463-CCA2-4955-8FDC-E6EF7448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8807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20BDB-F176-40D7-9B6B-EB26EDA9383A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4A463-CCA2-4955-8FDC-E6EF7448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9328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20BDB-F176-40D7-9B6B-EB26EDA9383A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4A463-CCA2-4955-8FDC-E6EF7448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9916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20BDB-F176-40D7-9B6B-EB26EDA9383A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4A463-CCA2-4955-8FDC-E6EF7448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9784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20BDB-F176-40D7-9B6B-EB26EDA9383A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4A463-CCA2-4955-8FDC-E6EF7448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20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20BDB-F176-40D7-9B6B-EB26EDA9383A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4A463-CCA2-4955-8FDC-E6EF7448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103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20BDB-F176-40D7-9B6B-EB26EDA9383A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4A463-CCA2-4955-8FDC-E6EF7448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73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20BDB-F176-40D7-9B6B-EB26EDA9383A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4A463-CCA2-4955-8FDC-E6EF7448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891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20BDB-F176-40D7-9B6B-EB26EDA9383A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4A463-CCA2-4955-8FDC-E6EF7448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657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20BDB-F176-40D7-9B6B-EB26EDA9383A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4A463-CCA2-4955-8FDC-E6EF7448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076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20BDB-F176-40D7-9B6B-EB26EDA9383A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4A463-CCA2-4955-8FDC-E6EF7448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069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20BDB-F176-40D7-9B6B-EB26EDA9383A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4A463-CCA2-4955-8FDC-E6EF7448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30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20BDB-F176-40D7-9B6B-EB26EDA9383A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4A463-CCA2-4955-8FDC-E6EF7448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256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51020BDB-F176-40D7-9B6B-EB26EDA9383A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9D4A463-CCA2-4955-8FDC-E6EF7448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14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Becoming Physically Fit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71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Physical Fitness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u="sng" dirty="0" smtClean="0"/>
              <a:t>HEART AND LUNG ENDURANCE- </a:t>
            </a:r>
            <a:r>
              <a:rPr lang="en-US" dirty="0" smtClean="0"/>
              <a:t>a measure of how efficiently your heart and lungs work when you exercise and how quickly they return to normal when you stop.</a:t>
            </a:r>
          </a:p>
          <a:p>
            <a:r>
              <a:rPr lang="en-US" dirty="0" smtClean="0"/>
              <a:t>How long can you do a physical activity is a measure of heart and lung endurance.</a:t>
            </a:r>
          </a:p>
          <a:p>
            <a:r>
              <a:rPr lang="en-US" dirty="0" smtClean="0"/>
              <a:t>What activities is heart and lung endurance important for?</a:t>
            </a:r>
          </a:p>
        </p:txBody>
      </p:sp>
    </p:spTree>
    <p:extLst>
      <p:ext uri="{BB962C8B-B14F-4D97-AF65-F5344CB8AC3E}">
        <p14:creationId xmlns:p14="http://schemas.microsoft.com/office/powerpoint/2010/main" val="277628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Physical Fitness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u="sng" dirty="0" smtClean="0"/>
              <a:t>MUSCLE ENDURANCE- </a:t>
            </a:r>
            <a:r>
              <a:rPr lang="en-US" dirty="0" smtClean="0"/>
              <a:t>the ability of a muscle to repeatedly use force over a period of time.</a:t>
            </a:r>
          </a:p>
          <a:p>
            <a:r>
              <a:rPr lang="en-US" dirty="0" smtClean="0"/>
              <a:t>Being able to do physical activity without your muscles feeling tired.</a:t>
            </a:r>
          </a:p>
          <a:p>
            <a:r>
              <a:rPr lang="en-US" dirty="0" smtClean="0"/>
              <a:t>Running, bike riding, dancing all build muscle endurance.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668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Physical Fitness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u="sng" dirty="0" smtClean="0"/>
              <a:t>FLEXIBILITY-</a:t>
            </a:r>
            <a:r>
              <a:rPr lang="en-US" dirty="0" smtClean="0"/>
              <a:t> </a:t>
            </a:r>
            <a:r>
              <a:rPr lang="en-US" i="1" dirty="0" smtClean="0"/>
              <a:t>the ability to move joints fully and easily through a full range of motion.</a:t>
            </a:r>
          </a:p>
          <a:p>
            <a:r>
              <a:rPr lang="en-US" dirty="0" smtClean="0"/>
              <a:t>Flexibility allows you to turn, bend, and stretch.</a:t>
            </a:r>
          </a:p>
          <a:p>
            <a:r>
              <a:rPr lang="en-US" dirty="0" smtClean="0"/>
              <a:t>Flexibility makes it easier to change directions quickly.</a:t>
            </a:r>
          </a:p>
          <a:p>
            <a:r>
              <a:rPr lang="en-US" dirty="0" smtClean="0"/>
              <a:t>Flexibility makes your muscles less likely to get injured.</a:t>
            </a:r>
            <a:endParaRPr lang="en-US" dirty="0"/>
          </a:p>
          <a:p>
            <a:r>
              <a:rPr lang="en-US" dirty="0" smtClean="0"/>
              <a:t>Good activities to build flexibility include: yoga, stretching, swimming, karate</a:t>
            </a:r>
          </a:p>
        </p:txBody>
      </p:sp>
    </p:spTree>
    <p:extLst>
      <p:ext uri="{BB962C8B-B14F-4D97-AF65-F5344CB8AC3E}">
        <p14:creationId xmlns:p14="http://schemas.microsoft.com/office/powerpoint/2010/main" val="3253434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Physical Fitness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/>
              <a:t>BODY COMPOSITION- </a:t>
            </a:r>
            <a:r>
              <a:rPr lang="en-US" dirty="0" smtClean="0"/>
              <a:t>the proportions of fat, bone, muscle, and fluid that make up body weight.</a:t>
            </a:r>
          </a:p>
          <a:p>
            <a:r>
              <a:rPr lang="en-US" dirty="0" smtClean="0"/>
              <a:t>A healthy body generally has more bone, muscle and fluid than fat.</a:t>
            </a:r>
          </a:p>
          <a:p>
            <a:r>
              <a:rPr lang="en-US" dirty="0" smtClean="0"/>
              <a:t>Too much body fat can increase the risk of certain diseases like heart disease, diabetes and some forms of cancer.</a:t>
            </a:r>
          </a:p>
          <a:p>
            <a:r>
              <a:rPr lang="en-US" dirty="0" smtClean="0"/>
              <a:t>Body composition depends on your genes you inherit, on your diet and activity level.</a:t>
            </a:r>
          </a:p>
          <a:p>
            <a:r>
              <a:rPr lang="en-US" dirty="0" smtClean="0"/>
              <a:t>Physical activity uses calories so they are not stored as fat.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191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an Active Lifestyle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An active lifestyle will help keep you healthy throughout your lifetime.</a:t>
            </a:r>
          </a:p>
          <a:p>
            <a:r>
              <a:rPr lang="en-US" sz="2800" u="sng" dirty="0" smtClean="0"/>
              <a:t>PHYSICAL ACTIVITY- </a:t>
            </a:r>
            <a:r>
              <a:rPr lang="en-US" sz="2800" i="1" dirty="0" smtClean="0"/>
              <a:t>any form of bodily movement that uses up energy.</a:t>
            </a:r>
            <a:endParaRPr lang="en-US" sz="2800" i="1" dirty="0"/>
          </a:p>
          <a:p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1435868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Benefits of Physical Activity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Builds strong bones and muscles</a:t>
            </a:r>
          </a:p>
          <a:p>
            <a:r>
              <a:rPr lang="en-US" dirty="0" smtClean="0"/>
              <a:t>Helps manage weight</a:t>
            </a:r>
          </a:p>
          <a:p>
            <a:r>
              <a:rPr lang="en-US" dirty="0" smtClean="0"/>
              <a:t>Keeps blood pressure at a healthy level</a:t>
            </a:r>
          </a:p>
          <a:p>
            <a:r>
              <a:rPr lang="en-US" dirty="0" smtClean="0"/>
              <a:t>Makes your heart and lungs stronger.</a:t>
            </a:r>
          </a:p>
          <a:p>
            <a:r>
              <a:rPr lang="en-US" dirty="0" smtClean="0"/>
              <a:t>You have more energy</a:t>
            </a:r>
          </a:p>
          <a:p>
            <a:r>
              <a:rPr lang="en-US" dirty="0" smtClean="0"/>
              <a:t>Less likely to develop certain diseases.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455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Mental, Emotional and Social Benefits of Physical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Helps you sleep better</a:t>
            </a:r>
          </a:p>
          <a:p>
            <a:r>
              <a:rPr lang="en-US" sz="2800" dirty="0" smtClean="0"/>
              <a:t>Helps you concentrate better</a:t>
            </a:r>
          </a:p>
          <a:p>
            <a:r>
              <a:rPr lang="en-US" sz="2800" dirty="0" smtClean="0"/>
              <a:t>Helps relieve stress</a:t>
            </a:r>
          </a:p>
          <a:p>
            <a:r>
              <a:rPr lang="en-US" sz="2800" dirty="0" smtClean="0"/>
              <a:t>Doing activities with friends is good for your social health</a:t>
            </a:r>
          </a:p>
          <a:p>
            <a:pPr lvl="1"/>
            <a:r>
              <a:rPr lang="en-US" sz="2400" dirty="0" smtClean="0"/>
              <a:t>Joining a team, playing basketball in the park or driveway with friends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03576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Much Physical Activity Do I Need?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It is recommended that you get 60 minutes of physical activity each day.</a:t>
            </a:r>
          </a:p>
          <a:p>
            <a:r>
              <a:rPr lang="en-US" dirty="0" smtClean="0"/>
              <a:t>Does not have to be all at once.</a:t>
            </a:r>
          </a:p>
          <a:p>
            <a:r>
              <a:rPr lang="en-US" dirty="0" smtClean="0"/>
              <a:t>Where do you get time for physical activity in your day?</a:t>
            </a:r>
          </a:p>
          <a:p>
            <a:endParaRPr lang="en-US" dirty="0"/>
          </a:p>
          <a:p>
            <a:r>
              <a:rPr lang="en-US" dirty="0" smtClean="0"/>
              <a:t>Some of the activity should be vigorous, at least 3 days a week.</a:t>
            </a:r>
          </a:p>
          <a:p>
            <a:pPr lvl="1"/>
            <a:r>
              <a:rPr lang="en-US" dirty="0" smtClean="0"/>
              <a:t>High levels of movement.</a:t>
            </a:r>
          </a:p>
          <a:p>
            <a:pPr lvl="1"/>
            <a:r>
              <a:rPr lang="en-US" dirty="0" smtClean="0"/>
              <a:t>Jumping rope, swimming, playing soccer.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528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Exercising for Physical Fitness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u="sng" dirty="0" smtClean="0"/>
              <a:t>PHYSICAL FITNESS- </a:t>
            </a:r>
            <a:r>
              <a:rPr lang="en-US" dirty="0" smtClean="0"/>
              <a:t>the ability to handle the physical demands of everyday life without becoming overly tired.</a:t>
            </a:r>
          </a:p>
          <a:p>
            <a:r>
              <a:rPr lang="en-US" dirty="0" smtClean="0"/>
              <a:t>When you are fit you have the energy for everything you want to do.</a:t>
            </a:r>
          </a:p>
          <a:p>
            <a:endParaRPr lang="en-US" dirty="0"/>
          </a:p>
          <a:p>
            <a:r>
              <a:rPr lang="en-US" dirty="0" smtClean="0"/>
              <a:t>You build physical fitness through exercise</a:t>
            </a:r>
          </a:p>
          <a:p>
            <a:r>
              <a:rPr lang="en-US" u="sng" dirty="0" smtClean="0"/>
              <a:t>EXERCISE-</a:t>
            </a:r>
            <a:r>
              <a:rPr lang="en-US" dirty="0" smtClean="0"/>
              <a:t> planned physical activity </a:t>
            </a:r>
            <a:r>
              <a:rPr lang="en-US" dirty="0" smtClean="0"/>
              <a:t>done </a:t>
            </a:r>
            <a:r>
              <a:rPr lang="en-US" dirty="0" smtClean="0"/>
              <a:t>regularly to build or maintain one’s fitness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434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to stay physically active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It is more than just exercising or playing sports</a:t>
            </a:r>
          </a:p>
          <a:p>
            <a:r>
              <a:rPr lang="en-US" dirty="0" smtClean="0"/>
              <a:t>Walking: to and from school, in the mall, shopping, where else?</a:t>
            </a:r>
          </a:p>
          <a:p>
            <a:r>
              <a:rPr lang="en-US" dirty="0" smtClean="0"/>
              <a:t>Chores: Cleaning your room, raking leaves, shoveling snow, taking out trash and recyclables</a:t>
            </a:r>
          </a:p>
          <a:p>
            <a:r>
              <a:rPr lang="en-US" dirty="0" smtClean="0"/>
              <a:t>Riding your bike, skateboarding, roller skating</a:t>
            </a:r>
          </a:p>
          <a:p>
            <a:r>
              <a:rPr lang="en-US" dirty="0" smtClean="0"/>
              <a:t>Others?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139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Physical Fitness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Strength</a:t>
            </a:r>
          </a:p>
          <a:p>
            <a:r>
              <a:rPr lang="en-US" dirty="0" smtClean="0"/>
              <a:t>Heart and Lung Endurance </a:t>
            </a:r>
          </a:p>
          <a:p>
            <a:r>
              <a:rPr lang="en-US" dirty="0" smtClean="0"/>
              <a:t>Muscle</a:t>
            </a:r>
            <a:r>
              <a:rPr lang="en-US" dirty="0"/>
              <a:t> </a:t>
            </a:r>
            <a:r>
              <a:rPr lang="en-US" dirty="0" smtClean="0"/>
              <a:t>Endurance</a:t>
            </a:r>
          </a:p>
          <a:p>
            <a:r>
              <a:rPr lang="en-US" dirty="0" smtClean="0"/>
              <a:t>Flexibility</a:t>
            </a:r>
          </a:p>
          <a:p>
            <a:r>
              <a:rPr lang="en-US" dirty="0" smtClean="0"/>
              <a:t>Body composition</a:t>
            </a:r>
          </a:p>
        </p:txBody>
      </p:sp>
    </p:spTree>
    <p:extLst>
      <p:ext uri="{BB962C8B-B14F-4D97-AF65-F5344CB8AC3E}">
        <p14:creationId xmlns:p14="http://schemas.microsoft.com/office/powerpoint/2010/main" val="558129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Physical Fitness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u="sng" dirty="0" smtClean="0"/>
              <a:t>STRENGTH-</a:t>
            </a:r>
            <a:r>
              <a:rPr lang="en-US" dirty="0" smtClean="0"/>
              <a:t>the ability of your muscles to use force.</a:t>
            </a:r>
          </a:p>
          <a:p>
            <a:r>
              <a:rPr lang="en-US" u="sng" dirty="0" smtClean="0"/>
              <a:t>MUSCLE STRENGTH- </a:t>
            </a:r>
            <a:r>
              <a:rPr lang="en-US" dirty="0" smtClean="0"/>
              <a:t>the most weight you can lift.</a:t>
            </a:r>
          </a:p>
          <a:p>
            <a:pPr lvl="1"/>
            <a:r>
              <a:rPr lang="en-US" dirty="0" smtClean="0"/>
              <a:t>How heavy of an item can you pick up?</a:t>
            </a:r>
          </a:p>
          <a:p>
            <a:r>
              <a:rPr lang="en-US" dirty="0" smtClean="0"/>
              <a:t>The stronger you are the more you will be able to lift.</a:t>
            </a:r>
          </a:p>
          <a:p>
            <a:r>
              <a:rPr lang="en-US" dirty="0" smtClean="0"/>
              <a:t>Build muscle strength by making your muscles work against a force.</a:t>
            </a:r>
          </a:p>
        </p:txBody>
      </p:sp>
    </p:spTree>
    <p:extLst>
      <p:ext uri="{BB962C8B-B14F-4D97-AF65-F5344CB8AC3E}">
        <p14:creationId xmlns:p14="http://schemas.microsoft.com/office/powerpoint/2010/main" val="370488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77</TotalTime>
  <Words>619</Words>
  <Application>Microsoft Office PowerPoint</Application>
  <PresentationFormat>Widescreen</PresentationFormat>
  <Paragraphs>69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Tw Cen MT</vt:lpstr>
      <vt:lpstr>Droplet</vt:lpstr>
      <vt:lpstr>Becoming Physically Fit</vt:lpstr>
      <vt:lpstr>Choosing an Active Lifestyle</vt:lpstr>
      <vt:lpstr>Physical Benefits of Physical Activity</vt:lpstr>
      <vt:lpstr>Mental, Emotional and Social Benefits of Physical Activity</vt:lpstr>
      <vt:lpstr>How Much Physical Activity Do I Need?</vt:lpstr>
      <vt:lpstr>Exercising for Physical Fitness</vt:lpstr>
      <vt:lpstr>Ways to stay physically active</vt:lpstr>
      <vt:lpstr>Elements of Physical Fitness</vt:lpstr>
      <vt:lpstr>Elements of Physical Fitness</vt:lpstr>
      <vt:lpstr>Elements of Physical Fitness</vt:lpstr>
      <vt:lpstr>Elements of Physical Fitness</vt:lpstr>
      <vt:lpstr>Elements of Physical Fitness</vt:lpstr>
      <vt:lpstr>Elements of Physical Fitness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Becoming Physically Fit</dc:title>
  <dc:creator>Eric Wolters</dc:creator>
  <cp:lastModifiedBy>Eric Wolters</cp:lastModifiedBy>
  <cp:revision>10</cp:revision>
  <dcterms:created xsi:type="dcterms:W3CDTF">2017-01-30T16:10:48Z</dcterms:created>
  <dcterms:modified xsi:type="dcterms:W3CDTF">2017-02-06T18:25:42Z</dcterms:modified>
</cp:coreProperties>
</file>