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AD9F-FCCB-4AB2-BCEE-B0666818D4E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7700-19F9-4EE6-9C39-C7185DED69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AD9F-FCCB-4AB2-BCEE-B0666818D4E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7700-19F9-4EE6-9C39-C7185DED6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AD9F-FCCB-4AB2-BCEE-B0666818D4E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7700-19F9-4EE6-9C39-C7185DED6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AD9F-FCCB-4AB2-BCEE-B0666818D4E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7700-19F9-4EE6-9C39-C7185DED6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AD9F-FCCB-4AB2-BCEE-B0666818D4E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7700-19F9-4EE6-9C39-C7185DED69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AD9F-FCCB-4AB2-BCEE-B0666818D4E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7700-19F9-4EE6-9C39-C7185DED6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AD9F-FCCB-4AB2-BCEE-B0666818D4E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7700-19F9-4EE6-9C39-C7185DED6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AD9F-FCCB-4AB2-BCEE-B0666818D4E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7700-19F9-4EE6-9C39-C7185DED6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AD9F-FCCB-4AB2-BCEE-B0666818D4E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7700-19F9-4EE6-9C39-C7185DED6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AD9F-FCCB-4AB2-BCEE-B0666818D4E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7700-19F9-4EE6-9C39-C7185DED6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AD9F-FCCB-4AB2-BCEE-B0666818D4E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C207700-19F9-4EE6-9C39-C7185DED693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FAAD9F-FCCB-4AB2-BCEE-B0666818D4E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207700-19F9-4EE6-9C39-C7185DED693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Nutrients Your Body Needs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25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Vitamins and Minerals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vitamins are water soluble which means they dissolve in water</a:t>
            </a:r>
          </a:p>
          <a:p>
            <a:pPr lvl="1"/>
            <a:r>
              <a:rPr lang="en-US" dirty="0" smtClean="0"/>
              <a:t>Vitamins C and B</a:t>
            </a:r>
          </a:p>
          <a:p>
            <a:pPr lvl="1"/>
            <a:r>
              <a:rPr lang="en-US" dirty="0" smtClean="0"/>
              <a:t>The body cant store </a:t>
            </a:r>
            <a:r>
              <a:rPr lang="en-US" dirty="0" smtClean="0"/>
              <a:t>these </a:t>
            </a:r>
            <a:r>
              <a:rPr lang="en-US" dirty="0" smtClean="0"/>
              <a:t>so it needs a fresh supply each day.</a:t>
            </a:r>
          </a:p>
          <a:p>
            <a:r>
              <a:rPr lang="en-US" dirty="0" smtClean="0"/>
              <a:t>Fat soluble vitamins dissolve in fat</a:t>
            </a:r>
          </a:p>
          <a:p>
            <a:pPr lvl="1"/>
            <a:r>
              <a:rPr lang="en-US" dirty="0" smtClean="0"/>
              <a:t>Vitamins A and D</a:t>
            </a:r>
          </a:p>
          <a:p>
            <a:pPr lvl="1"/>
            <a:r>
              <a:rPr lang="en-US" dirty="0" smtClean="0"/>
              <a:t>Your body can store these until needed</a:t>
            </a:r>
          </a:p>
          <a:p>
            <a:r>
              <a:rPr lang="en-US" dirty="0" smtClean="0"/>
              <a:t>The Best way to make sure you get enough vitamins and minerals is to eat a variety of foods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445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Common Vitamins</a:t>
            </a:r>
          </a:p>
          <a:p>
            <a:r>
              <a:rPr lang="en-US" dirty="0" smtClean="0"/>
              <a:t>Vitamin A</a:t>
            </a:r>
          </a:p>
          <a:p>
            <a:pPr lvl="1"/>
            <a:r>
              <a:rPr lang="en-US" dirty="0" smtClean="0"/>
              <a:t>Important for good vision and healthy skin</a:t>
            </a:r>
          </a:p>
          <a:p>
            <a:pPr lvl="1"/>
            <a:r>
              <a:rPr lang="en-US" dirty="0" smtClean="0"/>
              <a:t>From dark green leafy vegetables, milk and other dairy, carrots, apricots, eggs</a:t>
            </a:r>
          </a:p>
          <a:p>
            <a:r>
              <a:rPr lang="en-US" dirty="0" smtClean="0"/>
              <a:t>B Vitamins</a:t>
            </a:r>
          </a:p>
          <a:p>
            <a:pPr lvl="1"/>
            <a:r>
              <a:rPr lang="en-US" dirty="0" smtClean="0"/>
              <a:t>Helps produce energy, keeps nervous system healthy</a:t>
            </a:r>
          </a:p>
          <a:p>
            <a:pPr lvl="1"/>
            <a:r>
              <a:rPr lang="en-US" dirty="0" smtClean="0"/>
              <a:t>From eggs, meat , poultry, fish, whole gran breads </a:t>
            </a:r>
            <a:r>
              <a:rPr lang="en-US" dirty="0" err="1" smtClean="0"/>
              <a:t>anc</a:t>
            </a:r>
            <a:r>
              <a:rPr lang="en-US" dirty="0" smtClean="0"/>
              <a:t> cereals.</a:t>
            </a:r>
          </a:p>
          <a:p>
            <a:r>
              <a:rPr lang="en-US" dirty="0" smtClean="0"/>
              <a:t>Vitamin C</a:t>
            </a:r>
          </a:p>
          <a:p>
            <a:pPr lvl="1"/>
            <a:r>
              <a:rPr lang="en-US" dirty="0" smtClean="0"/>
              <a:t>Helps keep teeth, gums and bones healthy, helps heal wounds and fight infection.</a:t>
            </a:r>
          </a:p>
          <a:p>
            <a:pPr lvl="1"/>
            <a:r>
              <a:rPr lang="en-US" dirty="0" smtClean="0"/>
              <a:t>From oranges, grapefruits, cantaloupe, strawberries, tomatoes, cabbage, broccoli, potatoes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35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Common minerals</a:t>
            </a:r>
          </a:p>
          <a:p>
            <a:r>
              <a:rPr lang="en-US" dirty="0" smtClean="0"/>
              <a:t>Calcium</a:t>
            </a:r>
          </a:p>
          <a:p>
            <a:pPr lvl="1"/>
            <a:r>
              <a:rPr lang="en-US" dirty="0" smtClean="0"/>
              <a:t>Helps build strong bones and teeth</a:t>
            </a:r>
          </a:p>
          <a:p>
            <a:pPr lvl="1"/>
            <a:r>
              <a:rPr lang="en-US" dirty="0" smtClean="0"/>
              <a:t>From milk and dairy, fortified breakfast cereals, oatmeal, dark green leafy vegetables, canned salmon</a:t>
            </a:r>
          </a:p>
          <a:p>
            <a:r>
              <a:rPr lang="en-US" dirty="0" smtClean="0"/>
              <a:t>Iron</a:t>
            </a:r>
          </a:p>
          <a:p>
            <a:pPr lvl="1"/>
            <a:r>
              <a:rPr lang="en-US" dirty="0" smtClean="0"/>
              <a:t>Contributes to healthy blood which helps your body fight disease</a:t>
            </a:r>
          </a:p>
          <a:p>
            <a:pPr lvl="1"/>
            <a:r>
              <a:rPr lang="en-US" dirty="0" smtClean="0"/>
              <a:t>From red meat, poultry, dry beans, fortified breakfast cereals, nuts, eggs, dried fruits, dark green leafy vegetables</a:t>
            </a:r>
          </a:p>
          <a:p>
            <a:r>
              <a:rPr lang="en-US" dirty="0" smtClean="0"/>
              <a:t>Potassium</a:t>
            </a:r>
          </a:p>
          <a:p>
            <a:pPr lvl="1"/>
            <a:r>
              <a:rPr lang="en-US" dirty="0" smtClean="0"/>
              <a:t>Helps maintain your body’s fluid balance</a:t>
            </a:r>
          </a:p>
          <a:p>
            <a:pPr lvl="1"/>
            <a:r>
              <a:rPr lang="en-US" dirty="0" smtClean="0"/>
              <a:t>From baked potatoes, peaches, bananas, oranges, dry beans, fish.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11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is essential to every body function.</a:t>
            </a:r>
          </a:p>
          <a:p>
            <a:r>
              <a:rPr lang="en-US" dirty="0" smtClean="0"/>
              <a:t>Water is used to carry other nutrients to your cells</a:t>
            </a:r>
          </a:p>
          <a:p>
            <a:r>
              <a:rPr lang="en-US" dirty="0" smtClean="0"/>
              <a:t>Helps with digestion</a:t>
            </a:r>
          </a:p>
          <a:p>
            <a:r>
              <a:rPr lang="en-US" dirty="0" smtClean="0"/>
              <a:t>Removes waste</a:t>
            </a:r>
          </a:p>
          <a:p>
            <a:r>
              <a:rPr lang="en-US" dirty="0" smtClean="0"/>
              <a:t>Cools you 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02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you are getting enough water by drinking whenever you are thirsty as well as with your meals.</a:t>
            </a:r>
          </a:p>
          <a:p>
            <a:r>
              <a:rPr lang="en-US" dirty="0" smtClean="0"/>
              <a:t>You can also get water from some foods like fruits and vegetables and milk.</a:t>
            </a:r>
          </a:p>
          <a:p>
            <a:r>
              <a:rPr lang="en-US" dirty="0" smtClean="0"/>
              <a:t>Your Body also loses water when you sweat</a:t>
            </a:r>
          </a:p>
          <a:p>
            <a:pPr lvl="1"/>
            <a:r>
              <a:rPr lang="en-US" dirty="0" smtClean="0"/>
              <a:t>You will need extra water to replace that extra last water.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06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Smart Food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Eat a variety of foods</a:t>
            </a:r>
          </a:p>
          <a:p>
            <a:r>
              <a:rPr lang="en-US" dirty="0" smtClean="0"/>
              <a:t>More Fruits</a:t>
            </a:r>
          </a:p>
          <a:p>
            <a:pPr lvl="1"/>
            <a:r>
              <a:rPr lang="en-US" dirty="0" smtClean="0"/>
              <a:t>Choose whole fruits rather than just fruit juice for more fiber.</a:t>
            </a:r>
          </a:p>
          <a:p>
            <a:r>
              <a:rPr lang="en-US" dirty="0" smtClean="0"/>
              <a:t>More vegetables</a:t>
            </a:r>
          </a:p>
          <a:p>
            <a:pPr lvl="1"/>
            <a:r>
              <a:rPr lang="en-US" dirty="0" smtClean="0"/>
              <a:t>Good sources of nutrients.</a:t>
            </a:r>
          </a:p>
          <a:p>
            <a:pPr lvl="1"/>
            <a:r>
              <a:rPr lang="en-US" dirty="0" smtClean="0"/>
              <a:t>Look for leafy dark green vegetables</a:t>
            </a:r>
          </a:p>
        </p:txBody>
      </p:sp>
    </p:spTree>
    <p:extLst>
      <p:ext uri="{BB962C8B-B14F-4D97-AF65-F5344CB8AC3E}">
        <p14:creationId xmlns:p14="http://schemas.microsoft.com/office/powerpoint/2010/main" val="269660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Smart Food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Whole Grains</a:t>
            </a:r>
          </a:p>
          <a:p>
            <a:pPr lvl="1"/>
            <a:r>
              <a:rPr lang="en-US" dirty="0" smtClean="0"/>
              <a:t>At least half the grains you eat should be whole grains</a:t>
            </a:r>
          </a:p>
          <a:p>
            <a:pPr lvl="1"/>
            <a:r>
              <a:rPr lang="en-US" dirty="0" smtClean="0"/>
              <a:t>Oatmeal, whole wheat bread and brown rice are good sources.</a:t>
            </a:r>
          </a:p>
          <a:p>
            <a:r>
              <a:rPr lang="en-US" dirty="0" smtClean="0"/>
              <a:t>Calcium rich foods</a:t>
            </a:r>
          </a:p>
          <a:p>
            <a:pPr lvl="1"/>
            <a:r>
              <a:rPr lang="en-US" dirty="0" smtClean="0"/>
              <a:t>Low fat or fat free milk, yogurt, or cheese are good choices</a:t>
            </a:r>
          </a:p>
          <a:p>
            <a:r>
              <a:rPr lang="en-US" dirty="0" smtClean="0"/>
              <a:t>Protein Rich Foods</a:t>
            </a:r>
          </a:p>
          <a:p>
            <a:pPr lvl="1"/>
            <a:r>
              <a:rPr lang="en-US" dirty="0" smtClean="0"/>
              <a:t>Fish, chicken, lean meats, eggs, nuts, seeds, and beans</a:t>
            </a:r>
          </a:p>
          <a:p>
            <a:pPr lvl="1"/>
            <a:r>
              <a:rPr lang="en-US" dirty="0" smtClean="0"/>
              <a:t>Go easy on high fat proteins.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18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Smart Food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too much added Sugar</a:t>
            </a:r>
          </a:p>
          <a:p>
            <a:pPr lvl="1"/>
            <a:r>
              <a:rPr lang="en-US" dirty="0" smtClean="0"/>
              <a:t>Candy, soft drinks (soda) and other sugary deserts are often low in other nutrients as well.</a:t>
            </a:r>
          </a:p>
          <a:p>
            <a:pPr lvl="2"/>
            <a:r>
              <a:rPr lang="en-US" dirty="0" smtClean="0"/>
              <a:t>“Empty calories”</a:t>
            </a:r>
          </a:p>
          <a:p>
            <a:pPr lvl="1"/>
            <a:r>
              <a:rPr lang="en-US" dirty="0" smtClean="0"/>
              <a:t>Calories from sugars that are not used as energy are stored as body fat.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79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Smart Food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Avoid too much added Salt</a:t>
            </a:r>
          </a:p>
          <a:p>
            <a:pPr lvl="1"/>
            <a:r>
              <a:rPr lang="en-US" dirty="0" smtClean="0"/>
              <a:t>Table salt contains sodium which helps regulate blood pressure.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oo much sodium can lead to high blood pressure.</a:t>
            </a:r>
          </a:p>
          <a:p>
            <a:pPr lvl="1"/>
            <a:r>
              <a:rPr lang="en-US" dirty="0" smtClean="0"/>
              <a:t>Try to cut down on salty snacks and adding extra salt to foods.</a:t>
            </a:r>
          </a:p>
          <a:p>
            <a:r>
              <a:rPr lang="en-US" dirty="0" smtClean="0"/>
              <a:t>Stay active</a:t>
            </a:r>
          </a:p>
          <a:p>
            <a:pPr lvl="1"/>
            <a:r>
              <a:rPr lang="en-US" dirty="0" smtClean="0"/>
              <a:t>Try top match your food intake with your activity level.  The more active you are the more fuel you will need.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03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Nutrients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NUTRIENTS-</a:t>
            </a:r>
            <a:r>
              <a:rPr lang="en-US" dirty="0" smtClean="0"/>
              <a:t> are substances in food that your body </a:t>
            </a:r>
            <a:r>
              <a:rPr lang="en-US" dirty="0" smtClean="0"/>
              <a:t>needs </a:t>
            </a:r>
            <a:r>
              <a:rPr lang="en-US" dirty="0" smtClean="0"/>
              <a:t>to function.</a:t>
            </a:r>
          </a:p>
          <a:p>
            <a:r>
              <a:rPr lang="en-US" dirty="0" smtClean="0"/>
              <a:t>Some nutrients provide the energy you need.</a:t>
            </a:r>
          </a:p>
          <a:p>
            <a:r>
              <a:rPr lang="en-US" u="sng" dirty="0" smtClean="0"/>
              <a:t>CALORIE-</a:t>
            </a:r>
            <a:r>
              <a:rPr lang="en-US" dirty="0" smtClean="0"/>
              <a:t> is a unit of heat that measure the energy available in food.</a:t>
            </a:r>
          </a:p>
          <a:p>
            <a:r>
              <a:rPr lang="en-US" dirty="0" smtClean="0"/>
              <a:t>Other nutrients provides building block for your body to grow and repair.</a:t>
            </a:r>
          </a:p>
          <a:p>
            <a:r>
              <a:rPr lang="en-US" dirty="0" smtClean="0"/>
              <a:t>Different foods provide </a:t>
            </a:r>
            <a:r>
              <a:rPr lang="en-US" dirty="0" smtClean="0"/>
              <a:t>different </a:t>
            </a:r>
            <a:r>
              <a:rPr lang="en-US" dirty="0" smtClean="0"/>
              <a:t>nutrients so it is important to eat a variety of foods each 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53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Nutrients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NUTRITION-</a:t>
            </a:r>
            <a:r>
              <a:rPr lang="en-US" dirty="0" smtClean="0"/>
              <a:t> is the study of nutrients and how the body uses them. </a:t>
            </a:r>
          </a:p>
          <a:p>
            <a:r>
              <a:rPr lang="en-US" dirty="0" smtClean="0"/>
              <a:t>Over 40 different Nutrients have been identified.</a:t>
            </a:r>
          </a:p>
          <a:p>
            <a:r>
              <a:rPr lang="en-US" dirty="0" smtClean="0"/>
              <a:t>Nutrients can be sorted into six main classes</a:t>
            </a:r>
          </a:p>
          <a:p>
            <a:r>
              <a:rPr lang="en-US" dirty="0" smtClean="0"/>
              <a:t>1. Proteins</a:t>
            </a:r>
          </a:p>
          <a:p>
            <a:r>
              <a:rPr lang="en-US" dirty="0" smtClean="0"/>
              <a:t>2. Carbohydrates</a:t>
            </a:r>
          </a:p>
          <a:p>
            <a:r>
              <a:rPr lang="en-US" dirty="0" smtClean="0"/>
              <a:t>3. Fats</a:t>
            </a:r>
          </a:p>
          <a:p>
            <a:r>
              <a:rPr lang="en-US" dirty="0" smtClean="0"/>
              <a:t>4. Vitamins</a:t>
            </a:r>
          </a:p>
          <a:p>
            <a:r>
              <a:rPr lang="en-US" dirty="0" smtClean="0"/>
              <a:t>5. Minerals</a:t>
            </a:r>
          </a:p>
          <a:p>
            <a:r>
              <a:rPr lang="en-US" dirty="0" smtClean="0"/>
              <a:t>6.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3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PROTEINS- </a:t>
            </a:r>
            <a:r>
              <a:rPr lang="en-US" dirty="0" smtClean="0"/>
              <a:t>are the nutrients used to build and repair cells.</a:t>
            </a:r>
          </a:p>
          <a:p>
            <a:r>
              <a:rPr lang="en-US" u="sng" dirty="0" smtClean="0"/>
              <a:t>AMINO ACIDS-</a:t>
            </a:r>
            <a:r>
              <a:rPr lang="en-US" dirty="0" smtClean="0"/>
              <a:t> are small units that make up protein.  </a:t>
            </a:r>
            <a:endParaRPr lang="en-US" dirty="0"/>
          </a:p>
          <a:p>
            <a:r>
              <a:rPr lang="en-US" dirty="0" smtClean="0"/>
              <a:t>Different foods contain different amino acids.</a:t>
            </a:r>
          </a:p>
          <a:p>
            <a:r>
              <a:rPr lang="en-US" dirty="0" smtClean="0"/>
              <a:t>Meat fish, eggs, dairy products and soybeans provide all the amino acids your body needs.</a:t>
            </a:r>
          </a:p>
          <a:p>
            <a:r>
              <a:rPr lang="en-US" dirty="0" smtClean="0"/>
              <a:t>Most plant foods are missing at least one amino acid.</a:t>
            </a:r>
          </a:p>
          <a:p>
            <a:pPr lvl="1"/>
            <a:r>
              <a:rPr lang="en-US" dirty="0" smtClean="0"/>
              <a:t>To get all the needed amino acids you can combine certain plant foods such as beans and and rice.</a:t>
            </a:r>
          </a:p>
          <a:p>
            <a:pPr lvl="1"/>
            <a:r>
              <a:rPr lang="en-US" dirty="0" smtClean="0"/>
              <a:t>Eating a wide range of plant foods should give you all the amino acids you need.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29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CARBOHYDRATES-</a:t>
            </a:r>
            <a:r>
              <a:rPr lang="en-US" dirty="0" smtClean="0"/>
              <a:t> are the starches and sugars found in foods, especially in plant foods. </a:t>
            </a:r>
          </a:p>
          <a:p>
            <a:r>
              <a:rPr lang="en-US" dirty="0" smtClean="0"/>
              <a:t>There are two kinds of carbohydrates: </a:t>
            </a:r>
            <a:endParaRPr lang="en-US" dirty="0" smtClean="0"/>
          </a:p>
          <a:p>
            <a:pPr lvl="1"/>
            <a:r>
              <a:rPr lang="en-US" dirty="0" smtClean="0"/>
              <a:t>Simple </a:t>
            </a:r>
            <a:r>
              <a:rPr lang="en-US" dirty="0" smtClean="0"/>
              <a:t>and complex.</a:t>
            </a:r>
          </a:p>
          <a:p>
            <a:r>
              <a:rPr lang="en-US" dirty="0" smtClean="0"/>
              <a:t>Simple carbohydrates are sugars that can be found naturally in fruits, milk and honey </a:t>
            </a:r>
          </a:p>
          <a:p>
            <a:pPr lvl="1"/>
            <a:r>
              <a:rPr lang="en-US" dirty="0" smtClean="0"/>
              <a:t>They can also be added when foods are processed.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2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Complex carbohydrates are starches, or long chains of sugars linked together.</a:t>
            </a:r>
          </a:p>
          <a:p>
            <a:pPr lvl="1"/>
            <a:r>
              <a:rPr lang="en-US" dirty="0" smtClean="0"/>
              <a:t>Found in foods like potatoes, seeds, and whole grain cereals.</a:t>
            </a:r>
          </a:p>
          <a:p>
            <a:pPr lvl="1"/>
            <a:r>
              <a:rPr lang="en-US" dirty="0" smtClean="0"/>
              <a:t>Your body cannot use these directly, they must be broken down through digestion.</a:t>
            </a:r>
          </a:p>
          <a:p>
            <a:r>
              <a:rPr lang="en-US" u="sng" dirty="0" smtClean="0"/>
              <a:t>FIBER-</a:t>
            </a:r>
            <a:r>
              <a:rPr lang="en-US" dirty="0" smtClean="0"/>
              <a:t> is the tough, stringy part of raw fruits, raw vegetables, whole wheat, and other grains.</a:t>
            </a:r>
          </a:p>
          <a:p>
            <a:pPr lvl="1"/>
            <a:r>
              <a:rPr lang="en-US" dirty="0" smtClean="0"/>
              <a:t>Fiber can not be digested or used for energy.</a:t>
            </a:r>
          </a:p>
          <a:p>
            <a:pPr lvl="1"/>
            <a:r>
              <a:rPr lang="en-US" dirty="0" smtClean="0"/>
              <a:t>It helps carry wastes out of your body</a:t>
            </a:r>
          </a:p>
          <a:p>
            <a:pPr lvl="1"/>
            <a:r>
              <a:rPr lang="en-US" dirty="0" smtClean="0"/>
              <a:t>Helps lower the risk of some types of cancer.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FATS-</a:t>
            </a:r>
            <a:r>
              <a:rPr lang="en-US" dirty="0" smtClean="0"/>
              <a:t> are nutrients that promote normal growth, give you energy, and keep your skin healthy.</a:t>
            </a:r>
          </a:p>
          <a:p>
            <a:r>
              <a:rPr lang="en-US" dirty="0" smtClean="0"/>
              <a:t>The body uses fats to build and maintain cell membranes.</a:t>
            </a:r>
          </a:p>
          <a:p>
            <a:r>
              <a:rPr lang="en-US" dirty="0" smtClean="0"/>
              <a:t>They carry certain vitamins in your bloodstream and help you feel full after a meal.</a:t>
            </a:r>
          </a:p>
        </p:txBody>
      </p:sp>
    </p:spTree>
    <p:extLst>
      <p:ext uri="{BB962C8B-B14F-4D97-AF65-F5344CB8AC3E}">
        <p14:creationId xmlns:p14="http://schemas.microsoft.com/office/powerpoint/2010/main" val="64256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r>
              <a:rPr lang="en-US" sz="2200" dirty="0" smtClean="0"/>
              <a:t>Not all fats are the same</a:t>
            </a:r>
          </a:p>
          <a:p>
            <a:r>
              <a:rPr lang="en-US" sz="2200" dirty="0" smtClean="0"/>
              <a:t>Saturated fats are solid at room temperature</a:t>
            </a:r>
          </a:p>
          <a:p>
            <a:pPr lvl="1"/>
            <a:r>
              <a:rPr lang="en-US" sz="2200" dirty="0" smtClean="0"/>
              <a:t>Items like butter, cheese and many meats are high in saturated fats.</a:t>
            </a:r>
          </a:p>
          <a:p>
            <a:pPr lvl="1"/>
            <a:r>
              <a:rPr lang="en-US" sz="2200" dirty="0" smtClean="0"/>
              <a:t>Eating too much of these can increase the risk of health problems.</a:t>
            </a:r>
          </a:p>
          <a:p>
            <a:r>
              <a:rPr lang="en-US" sz="2200" dirty="0" smtClean="0"/>
              <a:t>Trans fats start off as liquid or oils and are made solid through processing.</a:t>
            </a:r>
          </a:p>
          <a:p>
            <a:pPr lvl="1"/>
            <a:r>
              <a:rPr lang="en-US" sz="2200" dirty="0" smtClean="0"/>
              <a:t>Stick margarine is an example.</a:t>
            </a:r>
          </a:p>
          <a:p>
            <a:pPr lvl="1"/>
            <a:r>
              <a:rPr lang="en-US" sz="2200" dirty="0" smtClean="0"/>
              <a:t>Too much trans fat can also increase the risk of health problems</a:t>
            </a:r>
          </a:p>
          <a:p>
            <a:r>
              <a:rPr lang="en-US" sz="2200" dirty="0" smtClean="0"/>
              <a:t>Unsaturated Fats remain liquid at room temperature</a:t>
            </a:r>
          </a:p>
          <a:p>
            <a:pPr lvl="1"/>
            <a:r>
              <a:rPr lang="en-US" sz="2200" dirty="0" smtClean="0"/>
              <a:t>Come mainly from plant foods such as olive oil, nuts and avocados.  </a:t>
            </a:r>
          </a:p>
          <a:p>
            <a:pPr lvl="1"/>
            <a:r>
              <a:rPr lang="en-US" sz="2200" dirty="0" smtClean="0"/>
              <a:t>Can actually lower the risk of heart disease.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4889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Vitamins and Minerals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VITAMINS-</a:t>
            </a:r>
            <a:r>
              <a:rPr lang="en-US" dirty="0" smtClean="0"/>
              <a:t> are compounds that help to regulate body functions.</a:t>
            </a:r>
          </a:p>
          <a:p>
            <a:pPr lvl="1"/>
            <a:r>
              <a:rPr lang="en-US" dirty="0" smtClean="0"/>
              <a:t>Some help your body produce energy</a:t>
            </a:r>
          </a:p>
          <a:p>
            <a:pPr lvl="1"/>
            <a:r>
              <a:rPr lang="en-US" dirty="0" smtClean="0"/>
              <a:t>Some help your body fight disease</a:t>
            </a:r>
          </a:p>
          <a:p>
            <a:r>
              <a:rPr lang="en-US" u="sng" dirty="0" smtClean="0"/>
              <a:t>MINERALS-</a:t>
            </a:r>
            <a:r>
              <a:rPr lang="en-US" dirty="0" smtClean="0"/>
              <a:t> are elements in foods that help your body work properly</a:t>
            </a:r>
          </a:p>
          <a:p>
            <a:pPr lvl="1"/>
            <a:r>
              <a:rPr lang="en-US" dirty="0" smtClean="0"/>
              <a:t>Your body only uses small amounts of this nutrient but are essential to your health.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897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</TotalTime>
  <Words>1108</Words>
  <Application>Microsoft Office PowerPoint</Application>
  <PresentationFormat>On-screen Show (4:3)</PresentationFormat>
  <Paragraphs>130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Nutrients Your Body Needs</vt:lpstr>
      <vt:lpstr>Understanding Nutrients</vt:lpstr>
      <vt:lpstr>Understanding Nutrients</vt:lpstr>
      <vt:lpstr>Proteins</vt:lpstr>
      <vt:lpstr> Carbohydrates</vt:lpstr>
      <vt:lpstr>Carbohydrates</vt:lpstr>
      <vt:lpstr>Fats</vt:lpstr>
      <vt:lpstr>Fats</vt:lpstr>
      <vt:lpstr>Vitamins and Minerals</vt:lpstr>
      <vt:lpstr>Vitamins and Minerals</vt:lpstr>
      <vt:lpstr>Vitamins</vt:lpstr>
      <vt:lpstr>Minerals</vt:lpstr>
      <vt:lpstr>Water</vt:lpstr>
      <vt:lpstr>Water</vt:lpstr>
      <vt:lpstr>Make Smart Food Choices</vt:lpstr>
      <vt:lpstr>Make Smart Food Choices</vt:lpstr>
      <vt:lpstr>Make Smart Food Choices</vt:lpstr>
      <vt:lpstr>Make Smart Food Choices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Nutrients Your Body Needs</dc:title>
  <dc:creator>Eric Wolters</dc:creator>
  <cp:lastModifiedBy>Eric Wolters</cp:lastModifiedBy>
  <cp:revision>18</cp:revision>
  <dcterms:created xsi:type="dcterms:W3CDTF">2016-11-10T23:05:32Z</dcterms:created>
  <dcterms:modified xsi:type="dcterms:W3CDTF">2016-11-13T23:48:25Z</dcterms:modified>
</cp:coreProperties>
</file>