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427161-5A6E-4371-985F-36933C43CA2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3FBD40-856C-4F11-B031-638C057A1D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Tobacco and Addiction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forms of tobacco contain the drug nicotine</a:t>
            </a:r>
          </a:p>
          <a:p>
            <a:r>
              <a:rPr lang="en-US" dirty="0" smtClean="0"/>
              <a:t>Nicotine enters the blood through tissues in the mouth and lungs and reach the brain within seconds of using tobacco.</a:t>
            </a:r>
          </a:p>
          <a:p>
            <a:r>
              <a:rPr lang="en-US" dirty="0" smtClean="0"/>
              <a:t>Once in the brain Nicotine molecules attach to receptors on nerve cells.</a:t>
            </a:r>
          </a:p>
          <a:p>
            <a:r>
              <a:rPr lang="en-US" dirty="0" smtClean="0"/>
              <a:t>Once attached the brain sends chemical messages to the body</a:t>
            </a:r>
          </a:p>
          <a:p>
            <a:r>
              <a:rPr lang="en-US" dirty="0" smtClean="0"/>
              <a:t>The messages cause the effects of nicotine like increases blood pressure and heart rate</a:t>
            </a:r>
          </a:p>
        </p:txBody>
      </p:sp>
    </p:spTree>
    <p:extLst>
      <p:ext uri="{BB962C8B-B14F-4D97-AF65-F5344CB8AC3E}">
        <p14:creationId xmlns:p14="http://schemas.microsoft.com/office/powerpoint/2010/main" val="66559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Nicotine is a powerful drug so only a small amount is needed to produce an effect.</a:t>
            </a:r>
          </a:p>
          <a:p>
            <a:r>
              <a:rPr lang="en-US" dirty="0" smtClean="0"/>
              <a:t>Most common effect of first time users are dizziness, nausea and vomiting because the body is not used to the effects</a:t>
            </a:r>
          </a:p>
          <a:p>
            <a:r>
              <a:rPr lang="en-US" dirty="0" smtClean="0"/>
              <a:t>As the body gets used to nicotine the effects become less obvious, but more dangerous.</a:t>
            </a:r>
          </a:p>
        </p:txBody>
      </p:sp>
    </p:spTree>
    <p:extLst>
      <p:ext uri="{BB962C8B-B14F-4D97-AF65-F5344CB8AC3E}">
        <p14:creationId xmlns:p14="http://schemas.microsoft.com/office/powerpoint/2010/main" val="40993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and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more a person uses a drug the less effect is has.</a:t>
            </a:r>
          </a:p>
          <a:p>
            <a:r>
              <a:rPr lang="en-US" u="sng" dirty="0" smtClean="0"/>
              <a:t>TOLERANCE-</a:t>
            </a:r>
            <a:r>
              <a:rPr lang="en-US" dirty="0" smtClean="0"/>
              <a:t> is the process of the body getting used to a drug.</a:t>
            </a:r>
          </a:p>
          <a:p>
            <a:r>
              <a:rPr lang="en-US" dirty="0" smtClean="0"/>
              <a:t>As tolerance builds a person will need more tobacco to feel the effects.</a:t>
            </a:r>
          </a:p>
          <a:p>
            <a:r>
              <a:rPr lang="en-US" dirty="0" smtClean="0"/>
              <a:t>This will increase the how often and how much someone will smoke.</a:t>
            </a:r>
          </a:p>
          <a:p>
            <a:r>
              <a:rPr lang="en-US" dirty="0" smtClean="0"/>
              <a:t>The brain physically changes by adding more nicotine receptors.</a:t>
            </a:r>
          </a:p>
          <a:p>
            <a:r>
              <a:rPr lang="en-US" dirty="0" smtClean="0"/>
              <a:t>The increased receptors decrease the effectiveness of nicotine.  More nicotine is needed to have the effects of nicotine occur.</a:t>
            </a:r>
          </a:p>
        </p:txBody>
      </p:sp>
    </p:spTree>
    <p:extLst>
      <p:ext uri="{BB962C8B-B14F-4D97-AF65-F5344CB8AC3E}">
        <p14:creationId xmlns:p14="http://schemas.microsoft.com/office/powerpoint/2010/main" val="206903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and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physical brain chance causes a person to become dependent on the drug.</a:t>
            </a:r>
          </a:p>
          <a:p>
            <a:r>
              <a:rPr lang="en-US" u="sng" dirty="0" smtClean="0"/>
              <a:t>PHYSICAL DEPENDENCE- </a:t>
            </a:r>
            <a:r>
              <a:rPr lang="en-US" dirty="0" smtClean="0"/>
              <a:t>is a state in which the body needs a drug to function normally.</a:t>
            </a:r>
          </a:p>
          <a:p>
            <a:r>
              <a:rPr lang="en-US" dirty="0" smtClean="0"/>
              <a:t>With tobacco dependence people need to use tobacco just to feel normal.</a:t>
            </a:r>
          </a:p>
          <a:p>
            <a:r>
              <a:rPr lang="en-US" dirty="0" smtClean="0"/>
              <a:t>Most tobacco users develop physical dependence quickly.</a:t>
            </a:r>
          </a:p>
          <a:p>
            <a:r>
              <a:rPr lang="en-US" u="sng" dirty="0" smtClean="0"/>
              <a:t>DRUG ADDICTION- </a:t>
            </a:r>
            <a:r>
              <a:rPr lang="en-US" dirty="0" smtClean="0"/>
              <a:t>is the inability to control one’s use of a drug.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PSYCHOLOGICAL DEPENDECE- </a:t>
            </a:r>
            <a:r>
              <a:rPr lang="en-US" dirty="0" smtClean="0"/>
              <a:t>is a state in which you think that you need a drug in order to function.</a:t>
            </a:r>
          </a:p>
          <a:p>
            <a:r>
              <a:rPr lang="en-US" dirty="0" smtClean="0"/>
              <a:t>Drug addiction effects the mind as well as the body.</a:t>
            </a:r>
          </a:p>
          <a:p>
            <a:r>
              <a:rPr lang="en-US" dirty="0" smtClean="0"/>
              <a:t>Some tobacco users think that they need it to feel energetic or relaxed.</a:t>
            </a:r>
          </a:p>
          <a:p>
            <a:r>
              <a:rPr lang="en-US" dirty="0" smtClean="0"/>
              <a:t>For some just holding and lighting cigarettes causes a high amount of pleasure.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8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WITHDRAWAL-</a:t>
            </a:r>
            <a:r>
              <a:rPr lang="en-US" dirty="0" smtClean="0"/>
              <a:t> is the way in which the body responds when a dependent person stops using a drug.</a:t>
            </a:r>
          </a:p>
          <a:p>
            <a:r>
              <a:rPr lang="en-US" dirty="0" smtClean="0"/>
              <a:t>When tobacco users are dependent on nicotine they feel uncomfortable with out tobacco.</a:t>
            </a:r>
          </a:p>
          <a:p>
            <a:r>
              <a:rPr lang="en-US" dirty="0" smtClean="0"/>
              <a:t>Withdrawal can cause anxiousness, irritability or tiredness.</a:t>
            </a:r>
          </a:p>
          <a:p>
            <a:r>
              <a:rPr lang="en-US" dirty="0" smtClean="0"/>
              <a:t>Can also cause headaches and poor concentration.</a:t>
            </a:r>
          </a:p>
          <a:p>
            <a:r>
              <a:rPr lang="en-US" dirty="0" smtClean="0"/>
              <a:t>Once tolerance is built up some may use tobacco just to avoid withdrawal.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2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Responses to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 will affect everyone differently</a:t>
            </a:r>
          </a:p>
          <a:p>
            <a:r>
              <a:rPr lang="en-US" dirty="0" smtClean="0"/>
              <a:t>Some become addicted to nicotine after a short period of time.</a:t>
            </a:r>
          </a:p>
          <a:p>
            <a:r>
              <a:rPr lang="en-US" dirty="0" smtClean="0"/>
              <a:t>Other may try on cigarette and never smoke again.</a:t>
            </a:r>
          </a:p>
          <a:p>
            <a:r>
              <a:rPr lang="en-US" dirty="0" smtClean="0"/>
              <a:t>Some may be able to quit on the first try while others cant quit even with serious health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7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Responses to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factors and family history may influence how people respond to tobacco.</a:t>
            </a:r>
          </a:p>
          <a:p>
            <a:r>
              <a:rPr lang="en-US" dirty="0" smtClean="0"/>
              <a:t>Some places smoking is more acceptable</a:t>
            </a:r>
          </a:p>
          <a:p>
            <a:r>
              <a:rPr lang="en-US" dirty="0" smtClean="0"/>
              <a:t>Others are born with a brain chemistry that makes nicotine more enjoyable.</a:t>
            </a:r>
          </a:p>
        </p:txBody>
      </p:sp>
    </p:spTree>
    <p:extLst>
      <p:ext uri="{BB962C8B-B14F-4D97-AF65-F5344CB8AC3E}">
        <p14:creationId xmlns:p14="http://schemas.microsoft.com/office/powerpoint/2010/main" val="59281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492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Tobacco and Addiction</vt:lpstr>
      <vt:lpstr>Nicotine</vt:lpstr>
      <vt:lpstr>Nicotine</vt:lpstr>
      <vt:lpstr>Tolerance and Dependence</vt:lpstr>
      <vt:lpstr>Tolerance and Dependence</vt:lpstr>
      <vt:lpstr>Psychological Dependence</vt:lpstr>
      <vt:lpstr>Withdrawal</vt:lpstr>
      <vt:lpstr>Different Responses to Tobacco</vt:lpstr>
      <vt:lpstr>Different Responses to Tobacco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and Addiction</dc:title>
  <dc:creator>Eric Wolters</dc:creator>
  <cp:lastModifiedBy>Eric Wolters</cp:lastModifiedBy>
  <cp:revision>5</cp:revision>
  <dcterms:created xsi:type="dcterms:W3CDTF">2017-02-01T22:42:26Z</dcterms:created>
  <dcterms:modified xsi:type="dcterms:W3CDTF">2017-02-05T16:41:40Z</dcterms:modified>
</cp:coreProperties>
</file>