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33250BE-36BF-4AE9-96BA-33F0EB21184D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E5DBBFD-2808-4C1A-B2C1-07554A9E558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Disease and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440,000 deaths per year are caused by tobacco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Disease and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u="sng" dirty="0" smtClean="0"/>
              <a:t>CANCER-</a:t>
            </a:r>
            <a:r>
              <a:rPr lang="en-US" sz="2800" dirty="0" smtClean="0"/>
              <a:t> is a disease in which damaged cells grow out of control and destroy healthy tissue.</a:t>
            </a:r>
          </a:p>
          <a:p>
            <a:pPr algn="l"/>
            <a:r>
              <a:rPr lang="en-US" sz="2800" dirty="0" smtClean="0"/>
              <a:t>Tumors are lumps of cancerous cells.</a:t>
            </a:r>
          </a:p>
          <a:p>
            <a:pPr algn="l"/>
            <a:r>
              <a:rPr lang="en-US" sz="2800" dirty="0" smtClean="0"/>
              <a:t>All Tobacco products contain cancer causing chemicals.</a:t>
            </a:r>
          </a:p>
          <a:p>
            <a:pPr algn="l"/>
            <a:r>
              <a:rPr lang="en-US" sz="2800" dirty="0" smtClean="0"/>
              <a:t>Lung Cancer causes more deaths than any other form of cancer.</a:t>
            </a:r>
          </a:p>
          <a:p>
            <a:pPr algn="l"/>
            <a:r>
              <a:rPr lang="en-US" sz="2800" dirty="0" smtClean="0"/>
              <a:t>87% of all lung cancers can be traced back to smoking or exposure to ETS (second hand smoke).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Tobacco can also cause cancers of the mouth, throat, bladder, pancreas, and kidneys.</a:t>
            </a:r>
          </a:p>
          <a:p>
            <a:pPr algn="l"/>
            <a:r>
              <a:rPr lang="en-US" sz="2800" dirty="0" smtClean="0"/>
              <a:t>The earlier you start using tobacco, the higher the risk of cancer and other tobacco related diseases, risk increases with how long it is used as well.</a:t>
            </a:r>
          </a:p>
          <a:p>
            <a:pPr algn="l"/>
            <a:r>
              <a:rPr lang="en-US" sz="2800" dirty="0" smtClean="0"/>
              <a:t>The risk begins to drop as soon as you stop using.</a:t>
            </a:r>
          </a:p>
          <a:p>
            <a:pPr algn="l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The two most common smoking related respiratory diseases are:</a:t>
            </a:r>
          </a:p>
          <a:p>
            <a:pPr algn="l"/>
            <a:r>
              <a:rPr lang="en-US" sz="2800" u="sng" dirty="0" smtClean="0"/>
              <a:t>CHRONIC BRONCHITIS- </a:t>
            </a:r>
            <a:r>
              <a:rPr lang="en-US" sz="2800" dirty="0" smtClean="0"/>
              <a:t>a disease in which the lining of the airways becomes very swollen and irritated. </a:t>
            </a:r>
          </a:p>
          <a:p>
            <a:pPr algn="l"/>
            <a:r>
              <a:rPr lang="en-US" sz="2800" dirty="0" smtClean="0"/>
              <a:t>Chronic bronchitis can make it difficult for a person to breathe.</a:t>
            </a:r>
          </a:p>
          <a:p>
            <a:pPr algn="l"/>
            <a:r>
              <a:rPr lang="en-US" sz="2800" u="sng" dirty="0" smtClean="0"/>
              <a:t>EMPHYSEMA</a:t>
            </a:r>
            <a:r>
              <a:rPr lang="en-US" sz="2800" dirty="0" smtClean="0"/>
              <a:t>- A disease in which the tiny air sacs and walls of the lungs are destroyed.</a:t>
            </a:r>
          </a:p>
          <a:p>
            <a:pPr algn="l"/>
            <a:r>
              <a:rPr lang="en-US" sz="2800" dirty="0" smtClean="0"/>
              <a:t>Damage is permanent.</a:t>
            </a:r>
          </a:p>
          <a:p>
            <a:pPr algn="l"/>
            <a:r>
              <a:rPr lang="en-US" sz="2800" dirty="0" smtClean="0"/>
              <a:t>Many people with emphysema depend on machines to help them breathe.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Cigarette smoke causes 80% of all cases of chronic bronchitis and emphysema.</a:t>
            </a:r>
          </a:p>
          <a:p>
            <a:pPr algn="l"/>
            <a:r>
              <a:rPr lang="en-US" sz="2800" dirty="0" smtClean="0"/>
              <a:t>Eventually these can lead to heart failure and death</a:t>
            </a:r>
          </a:p>
          <a:p>
            <a:pPr algn="l"/>
            <a:r>
              <a:rPr lang="en-US" sz="2800" dirty="0" smtClean="0"/>
              <a:t>The risk increases based on how long and how much a person smokes.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9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Cardiovascular diseases are diseases of the circulatory system</a:t>
            </a:r>
          </a:p>
          <a:p>
            <a:pPr algn="l"/>
            <a:r>
              <a:rPr lang="en-US" sz="3200" dirty="0" smtClean="0"/>
              <a:t>Includes: heart disease, chronic high blood pressure, and stroke.</a:t>
            </a:r>
          </a:p>
          <a:p>
            <a:pPr algn="l"/>
            <a:r>
              <a:rPr lang="en-US" sz="3200" dirty="0" smtClean="0"/>
              <a:t>About 135,000 US deaths can be traced to smoking.</a:t>
            </a:r>
          </a:p>
          <a:p>
            <a:pPr algn="l"/>
            <a:r>
              <a:rPr lang="en-US" sz="3200" dirty="0" smtClean="0"/>
              <a:t>46,000 of them being non smokers exposed to ETS</a:t>
            </a:r>
          </a:p>
          <a:p>
            <a:pPr algn="l"/>
            <a:r>
              <a:rPr lang="en-US" sz="3200" dirty="0" smtClean="0"/>
              <a:t>Smoking causes the heart to work harder.</a:t>
            </a:r>
          </a:p>
          <a:p>
            <a:pPr algn="l"/>
            <a:r>
              <a:rPr lang="en-US" sz="3200" dirty="0" smtClean="0"/>
              <a:t>Smoking makes it more difficult to transport oxygen in the blood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Smoking also causes the blood vessel to constrict or tighten making it hared for blood to flow.</a:t>
            </a:r>
          </a:p>
          <a:p>
            <a:pPr algn="l"/>
            <a:r>
              <a:rPr lang="en-US" sz="2400" dirty="0" smtClean="0"/>
              <a:t>Constricted blood vessels become more dangerous when a blood clot is present.</a:t>
            </a:r>
          </a:p>
          <a:p>
            <a:pPr algn="l"/>
            <a:r>
              <a:rPr lang="en-US" sz="2400" dirty="0" smtClean="0"/>
              <a:t>Blood clots form when the flow of blood slows.</a:t>
            </a:r>
          </a:p>
          <a:p>
            <a:pPr algn="l"/>
            <a:r>
              <a:rPr lang="en-US" sz="2400" dirty="0" smtClean="0"/>
              <a:t>A blood clot that can not fit through a vessel will stop the flow of blood.</a:t>
            </a:r>
          </a:p>
          <a:p>
            <a:pPr algn="l"/>
            <a:r>
              <a:rPr lang="en-US" sz="2400" dirty="0" smtClean="0"/>
              <a:t>A clot that blocks flow of blood to the heart may cause a heart attack</a:t>
            </a:r>
          </a:p>
          <a:p>
            <a:pPr algn="l"/>
            <a:r>
              <a:rPr lang="en-US" sz="2400" dirty="0" smtClean="0"/>
              <a:t>A clot that block flow of blood to the brain may cause a stroke.</a:t>
            </a:r>
          </a:p>
          <a:p>
            <a:pPr algn="l"/>
            <a:r>
              <a:rPr lang="en-US" sz="2400" dirty="0" smtClean="0"/>
              <a:t>A clot in the arms or legs may cause strong pain.  I severe cases body parts that do not get enough blood may need to be removed.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Tobacco products may also increase the risk of gum and dental disease.</a:t>
            </a:r>
          </a:p>
          <a:p>
            <a:pPr algn="l"/>
            <a:r>
              <a:rPr lang="en-US" sz="2800" dirty="0" smtClean="0"/>
              <a:t>Smoking can also cause several eye diseases.</a:t>
            </a:r>
          </a:p>
          <a:p>
            <a:pPr lvl="1" algn="l"/>
            <a:r>
              <a:rPr lang="en-US" sz="2400" dirty="0" smtClean="0"/>
              <a:t>Some chemicals cause clouding of the lenses</a:t>
            </a:r>
          </a:p>
          <a:p>
            <a:pPr lvl="1" algn="l"/>
            <a:r>
              <a:rPr lang="en-US" sz="2400" dirty="0" smtClean="0"/>
              <a:t>Constricted blood flow can cause the eye muscles to weaken.</a:t>
            </a:r>
          </a:p>
          <a:p>
            <a:pPr algn="l"/>
            <a:r>
              <a:rPr lang="en-US" sz="2800" dirty="0" smtClean="0"/>
              <a:t>Tobacco users are more likely to get sick and do not recover as quickly as non smokers.</a:t>
            </a:r>
          </a:p>
          <a:p>
            <a:pPr algn="l"/>
            <a:r>
              <a:rPr lang="en-US" sz="2800" dirty="0" smtClean="0"/>
              <a:t>Chemicals in tobacco products make the body not as effective at fighting bacteria and viruses in the body.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Health Problems Caused by Tobacco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29</TotalTime>
  <Words>520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Tobacco Disease and Death</vt:lpstr>
      <vt:lpstr>Tobacco Disease and Death</vt:lpstr>
      <vt:lpstr>Cancer</vt:lpstr>
      <vt:lpstr>Cancer</vt:lpstr>
      <vt:lpstr>Respiratory Disease</vt:lpstr>
      <vt:lpstr>Respiratory disease</vt:lpstr>
      <vt:lpstr>Cardiovascular Diseases</vt:lpstr>
      <vt:lpstr>Cardiovascular Diseases</vt:lpstr>
      <vt:lpstr>Other Health Problems Caused by Tobacco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Disease and Death</dc:title>
  <dc:creator>Eric Wolters</dc:creator>
  <cp:lastModifiedBy>Eric Wolters</cp:lastModifiedBy>
  <cp:revision>5</cp:revision>
  <dcterms:created xsi:type="dcterms:W3CDTF">2017-02-01T22:00:45Z</dcterms:created>
  <dcterms:modified xsi:type="dcterms:W3CDTF">2017-02-05T16:26:47Z</dcterms:modified>
</cp:coreProperties>
</file>